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FC9CB-9C99-BA5F-A3A4-2E549964B55A}" v="73" dt="2025-06-10T15:21:41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AC836-1CB0-4A6F-95A5-DF459D6334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90DEC6-D683-4E89-B7F1-D1D720D73F1B}">
      <dgm:prSet/>
      <dgm:spPr/>
      <dgm:t>
        <a:bodyPr/>
        <a:lstStyle/>
        <a:p>
          <a:r>
            <a:rPr lang="en-US"/>
            <a:t>RawFM is the ultimate portable music companion.</a:t>
          </a:r>
        </a:p>
      </dgm:t>
    </dgm:pt>
    <dgm:pt modelId="{515C897F-5078-411D-9633-9344E0C41D38}" type="parTrans" cxnId="{DC5BAE88-91CD-437A-9D48-F37DE037E557}">
      <dgm:prSet/>
      <dgm:spPr/>
      <dgm:t>
        <a:bodyPr/>
        <a:lstStyle/>
        <a:p>
          <a:endParaRPr lang="en-US"/>
        </a:p>
      </dgm:t>
    </dgm:pt>
    <dgm:pt modelId="{04D75E94-BFDB-4C96-9F0F-4F150488D779}" type="sibTrans" cxnId="{DC5BAE88-91CD-437A-9D48-F37DE037E557}">
      <dgm:prSet/>
      <dgm:spPr/>
      <dgm:t>
        <a:bodyPr/>
        <a:lstStyle/>
        <a:p>
          <a:endParaRPr lang="en-US"/>
        </a:p>
      </dgm:t>
    </dgm:pt>
    <dgm:pt modelId="{E9FA9E6E-EEF9-47F8-8BA1-103513553B50}">
      <dgm:prSet/>
      <dgm:spPr/>
      <dgm:t>
        <a:bodyPr/>
        <a:lstStyle/>
        <a:p>
          <a:r>
            <a:rPr lang="en-US"/>
            <a:t>- Built-in SIM support for streaming</a:t>
          </a:r>
        </a:p>
      </dgm:t>
    </dgm:pt>
    <dgm:pt modelId="{C2549E1E-E698-45C1-B2A1-A7C14D5E7A80}" type="parTrans" cxnId="{40995F9B-0F20-4A0A-9672-CC813061B712}">
      <dgm:prSet/>
      <dgm:spPr/>
      <dgm:t>
        <a:bodyPr/>
        <a:lstStyle/>
        <a:p>
          <a:endParaRPr lang="en-US"/>
        </a:p>
      </dgm:t>
    </dgm:pt>
    <dgm:pt modelId="{ADF1B1AE-F3BE-4394-AB61-FE3396CAB7E3}" type="sibTrans" cxnId="{40995F9B-0F20-4A0A-9672-CC813061B712}">
      <dgm:prSet/>
      <dgm:spPr/>
      <dgm:t>
        <a:bodyPr/>
        <a:lstStyle/>
        <a:p>
          <a:endParaRPr lang="en-US"/>
        </a:p>
      </dgm:t>
    </dgm:pt>
    <dgm:pt modelId="{3B59EEE8-FFE3-4EF2-BF73-4B702115BE71}">
      <dgm:prSet/>
      <dgm:spPr/>
      <dgm:t>
        <a:bodyPr/>
        <a:lstStyle/>
        <a:p>
          <a:r>
            <a:rPr lang="en-US"/>
            <a:t>- FM Radio access</a:t>
          </a:r>
        </a:p>
      </dgm:t>
    </dgm:pt>
    <dgm:pt modelId="{4F122F8E-3FFB-4CE3-A82D-FEAF4248D31A}" type="parTrans" cxnId="{4F6A39DB-F5CD-4E9E-B2D6-351906D93FD3}">
      <dgm:prSet/>
      <dgm:spPr/>
      <dgm:t>
        <a:bodyPr/>
        <a:lstStyle/>
        <a:p>
          <a:endParaRPr lang="en-US"/>
        </a:p>
      </dgm:t>
    </dgm:pt>
    <dgm:pt modelId="{5122F052-BA25-44A3-8A38-CD46A4FF5161}" type="sibTrans" cxnId="{4F6A39DB-F5CD-4E9E-B2D6-351906D93FD3}">
      <dgm:prSet/>
      <dgm:spPr/>
      <dgm:t>
        <a:bodyPr/>
        <a:lstStyle/>
        <a:p>
          <a:endParaRPr lang="en-US"/>
        </a:p>
      </dgm:t>
    </dgm:pt>
    <dgm:pt modelId="{A17A115A-ED57-4C29-AD4D-CD620AD96D7F}">
      <dgm:prSet/>
      <dgm:spPr/>
      <dgm:t>
        <a:bodyPr/>
        <a:lstStyle/>
        <a:p>
          <a:r>
            <a:rPr lang="en-US"/>
            <a:t>- Bluetooth connectivity</a:t>
          </a:r>
        </a:p>
      </dgm:t>
    </dgm:pt>
    <dgm:pt modelId="{48CCD567-32C0-4D1A-9A7C-990EA3AC8671}" type="parTrans" cxnId="{680A5EB6-D729-4899-A966-9C51FFFD75C9}">
      <dgm:prSet/>
      <dgm:spPr/>
      <dgm:t>
        <a:bodyPr/>
        <a:lstStyle/>
        <a:p>
          <a:endParaRPr lang="en-US"/>
        </a:p>
      </dgm:t>
    </dgm:pt>
    <dgm:pt modelId="{7C08EC32-733A-47DB-88B4-4DDFE130A54E}" type="sibTrans" cxnId="{680A5EB6-D729-4899-A966-9C51FFFD75C9}">
      <dgm:prSet/>
      <dgm:spPr/>
      <dgm:t>
        <a:bodyPr/>
        <a:lstStyle/>
        <a:p>
          <a:endParaRPr lang="en-US"/>
        </a:p>
      </dgm:t>
    </dgm:pt>
    <dgm:pt modelId="{62BA034B-49D8-42AD-A8D8-A1F59BC1FD60}">
      <dgm:prSet/>
      <dgm:spPr/>
      <dgm:t>
        <a:bodyPr/>
        <a:lstStyle/>
        <a:p>
          <a:r>
            <a:rPr lang="en-US"/>
            <a:t>- Stylish earbuds included</a:t>
          </a:r>
        </a:p>
      </dgm:t>
    </dgm:pt>
    <dgm:pt modelId="{B7C19785-9BDD-4387-84D9-5F0C07924AB6}" type="parTrans" cxnId="{09AC9A27-FC98-4DBA-AA56-201E178E4B20}">
      <dgm:prSet/>
      <dgm:spPr/>
      <dgm:t>
        <a:bodyPr/>
        <a:lstStyle/>
        <a:p>
          <a:endParaRPr lang="en-US"/>
        </a:p>
      </dgm:t>
    </dgm:pt>
    <dgm:pt modelId="{FC183E1F-06C7-4FB3-9C3C-952C66DC5DBA}" type="sibTrans" cxnId="{09AC9A27-FC98-4DBA-AA56-201E178E4B20}">
      <dgm:prSet/>
      <dgm:spPr/>
      <dgm:t>
        <a:bodyPr/>
        <a:lstStyle/>
        <a:p>
          <a:endParaRPr lang="en-US"/>
        </a:p>
      </dgm:t>
    </dgm:pt>
    <dgm:pt modelId="{42B4B787-06A2-4410-B321-E66AC3C0868B}">
      <dgm:prSet/>
      <dgm:spPr/>
      <dgm:t>
        <a:bodyPr/>
        <a:lstStyle/>
        <a:p>
          <a:r>
            <a:rPr lang="en-US"/>
            <a:t>- Compact display for info &amp; control</a:t>
          </a:r>
        </a:p>
      </dgm:t>
    </dgm:pt>
    <dgm:pt modelId="{C5721FE9-D47E-40C9-9F0D-98BE742DA3DA}" type="parTrans" cxnId="{0E228D00-1FB6-41BE-8755-1B6EA4EE0C5A}">
      <dgm:prSet/>
      <dgm:spPr/>
      <dgm:t>
        <a:bodyPr/>
        <a:lstStyle/>
        <a:p>
          <a:endParaRPr lang="en-US"/>
        </a:p>
      </dgm:t>
    </dgm:pt>
    <dgm:pt modelId="{89098144-3CDC-4B1D-953B-001523FFE30D}" type="sibTrans" cxnId="{0E228D00-1FB6-41BE-8755-1B6EA4EE0C5A}">
      <dgm:prSet/>
      <dgm:spPr/>
      <dgm:t>
        <a:bodyPr/>
        <a:lstStyle/>
        <a:p>
          <a:endParaRPr lang="en-US"/>
        </a:p>
      </dgm:t>
    </dgm:pt>
    <dgm:pt modelId="{5ADFF3E9-A6F1-4B52-B314-593331800149}" type="pres">
      <dgm:prSet presAssocID="{D29AC836-1CB0-4A6F-95A5-DF459D633419}" presName="root" presStyleCnt="0">
        <dgm:presLayoutVars>
          <dgm:dir/>
          <dgm:resizeHandles val="exact"/>
        </dgm:presLayoutVars>
      </dgm:prSet>
      <dgm:spPr/>
    </dgm:pt>
    <dgm:pt modelId="{93F8DC87-B656-4023-B5D7-3F5F46A518F1}" type="pres">
      <dgm:prSet presAssocID="{C190DEC6-D683-4E89-B7F1-D1D720D73F1B}" presName="compNode" presStyleCnt="0"/>
      <dgm:spPr/>
    </dgm:pt>
    <dgm:pt modelId="{62E3FD33-B4AA-4A0A-A53A-F6684A9BD209}" type="pres">
      <dgm:prSet presAssocID="{C190DEC6-D683-4E89-B7F1-D1D720D73F1B}" presName="bgRect" presStyleLbl="bgShp" presStyleIdx="0" presStyleCnt="6"/>
      <dgm:spPr/>
    </dgm:pt>
    <dgm:pt modelId="{46BF95BD-09A4-471F-86E0-A884B4A32A74}" type="pres">
      <dgm:prSet presAssocID="{C190DEC6-D683-4E89-B7F1-D1D720D73F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6B06109D-D4C3-4B81-9563-BC88BEC52504}" type="pres">
      <dgm:prSet presAssocID="{C190DEC6-D683-4E89-B7F1-D1D720D73F1B}" presName="spaceRect" presStyleCnt="0"/>
      <dgm:spPr/>
    </dgm:pt>
    <dgm:pt modelId="{97C06C70-8CFB-4388-9D83-10025A8E6DC0}" type="pres">
      <dgm:prSet presAssocID="{C190DEC6-D683-4E89-B7F1-D1D720D73F1B}" presName="parTx" presStyleLbl="revTx" presStyleIdx="0" presStyleCnt="6">
        <dgm:presLayoutVars>
          <dgm:chMax val="0"/>
          <dgm:chPref val="0"/>
        </dgm:presLayoutVars>
      </dgm:prSet>
      <dgm:spPr/>
    </dgm:pt>
    <dgm:pt modelId="{F63CC95D-71F5-45A7-8865-9B0A085BB324}" type="pres">
      <dgm:prSet presAssocID="{04D75E94-BFDB-4C96-9F0F-4F150488D779}" presName="sibTrans" presStyleCnt="0"/>
      <dgm:spPr/>
    </dgm:pt>
    <dgm:pt modelId="{C1D6B1CE-3A13-4FC8-A79A-7FCBF027DDB0}" type="pres">
      <dgm:prSet presAssocID="{E9FA9E6E-EEF9-47F8-8BA1-103513553B50}" presName="compNode" presStyleCnt="0"/>
      <dgm:spPr/>
    </dgm:pt>
    <dgm:pt modelId="{F1B1D69B-A252-4FC8-B873-883267170255}" type="pres">
      <dgm:prSet presAssocID="{E9FA9E6E-EEF9-47F8-8BA1-103513553B50}" presName="bgRect" presStyleLbl="bgShp" presStyleIdx="1" presStyleCnt="6"/>
      <dgm:spPr/>
    </dgm:pt>
    <dgm:pt modelId="{1BFE6AA7-AAAB-4452-BF5F-F2A234BC1A23}" type="pres">
      <dgm:prSet presAssocID="{E9FA9E6E-EEF9-47F8-8BA1-103513553B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5F1AAAC-AD8B-4DCA-BA1B-7638EEAB2790}" type="pres">
      <dgm:prSet presAssocID="{E9FA9E6E-EEF9-47F8-8BA1-103513553B50}" presName="spaceRect" presStyleCnt="0"/>
      <dgm:spPr/>
    </dgm:pt>
    <dgm:pt modelId="{F1276815-0E3F-47C0-B21D-D4E827068684}" type="pres">
      <dgm:prSet presAssocID="{E9FA9E6E-EEF9-47F8-8BA1-103513553B50}" presName="parTx" presStyleLbl="revTx" presStyleIdx="1" presStyleCnt="6">
        <dgm:presLayoutVars>
          <dgm:chMax val="0"/>
          <dgm:chPref val="0"/>
        </dgm:presLayoutVars>
      </dgm:prSet>
      <dgm:spPr/>
    </dgm:pt>
    <dgm:pt modelId="{6920FB70-EC44-4D56-BD42-2AA00E6BAEE9}" type="pres">
      <dgm:prSet presAssocID="{ADF1B1AE-F3BE-4394-AB61-FE3396CAB7E3}" presName="sibTrans" presStyleCnt="0"/>
      <dgm:spPr/>
    </dgm:pt>
    <dgm:pt modelId="{5123A197-1AF1-4C72-B344-72DB92AC8D55}" type="pres">
      <dgm:prSet presAssocID="{3B59EEE8-FFE3-4EF2-BF73-4B702115BE71}" presName="compNode" presStyleCnt="0"/>
      <dgm:spPr/>
    </dgm:pt>
    <dgm:pt modelId="{3DC12613-FBC6-4319-A0AF-EDCC87951711}" type="pres">
      <dgm:prSet presAssocID="{3B59EEE8-FFE3-4EF2-BF73-4B702115BE71}" presName="bgRect" presStyleLbl="bgShp" presStyleIdx="2" presStyleCnt="6"/>
      <dgm:spPr/>
    </dgm:pt>
    <dgm:pt modelId="{A382A404-0534-4BA6-8F81-F675BE65ECD7}" type="pres">
      <dgm:prSet presAssocID="{3B59EEE8-FFE3-4EF2-BF73-4B702115BE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ADC6D9CC-2F8E-4670-B8E9-78157DD604BF}" type="pres">
      <dgm:prSet presAssocID="{3B59EEE8-FFE3-4EF2-BF73-4B702115BE71}" presName="spaceRect" presStyleCnt="0"/>
      <dgm:spPr/>
    </dgm:pt>
    <dgm:pt modelId="{B5904971-5656-4ACD-8CE1-D824C15A0F19}" type="pres">
      <dgm:prSet presAssocID="{3B59EEE8-FFE3-4EF2-BF73-4B702115BE71}" presName="parTx" presStyleLbl="revTx" presStyleIdx="2" presStyleCnt="6">
        <dgm:presLayoutVars>
          <dgm:chMax val="0"/>
          <dgm:chPref val="0"/>
        </dgm:presLayoutVars>
      </dgm:prSet>
      <dgm:spPr/>
    </dgm:pt>
    <dgm:pt modelId="{51EDC5CE-A4C7-4861-A800-8A7BE3C9C239}" type="pres">
      <dgm:prSet presAssocID="{5122F052-BA25-44A3-8A38-CD46A4FF5161}" presName="sibTrans" presStyleCnt="0"/>
      <dgm:spPr/>
    </dgm:pt>
    <dgm:pt modelId="{3DCDDB80-426E-43AA-8F25-0CAF9B59907F}" type="pres">
      <dgm:prSet presAssocID="{A17A115A-ED57-4C29-AD4D-CD620AD96D7F}" presName="compNode" presStyleCnt="0"/>
      <dgm:spPr/>
    </dgm:pt>
    <dgm:pt modelId="{C067D0C8-C9CC-4C85-A1F6-38C5ADCFEC97}" type="pres">
      <dgm:prSet presAssocID="{A17A115A-ED57-4C29-AD4D-CD620AD96D7F}" presName="bgRect" presStyleLbl="bgShp" presStyleIdx="3" presStyleCnt="6"/>
      <dgm:spPr/>
    </dgm:pt>
    <dgm:pt modelId="{2CE55469-9602-4153-99C6-1106CD786208}" type="pres">
      <dgm:prSet presAssocID="{A17A115A-ED57-4C29-AD4D-CD620AD96D7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28C4B320-3FF5-42E0-9958-14B7DE5F7E78}" type="pres">
      <dgm:prSet presAssocID="{A17A115A-ED57-4C29-AD4D-CD620AD96D7F}" presName="spaceRect" presStyleCnt="0"/>
      <dgm:spPr/>
    </dgm:pt>
    <dgm:pt modelId="{70A727B6-D500-41C2-BB0F-F1B962191058}" type="pres">
      <dgm:prSet presAssocID="{A17A115A-ED57-4C29-AD4D-CD620AD96D7F}" presName="parTx" presStyleLbl="revTx" presStyleIdx="3" presStyleCnt="6">
        <dgm:presLayoutVars>
          <dgm:chMax val="0"/>
          <dgm:chPref val="0"/>
        </dgm:presLayoutVars>
      </dgm:prSet>
      <dgm:spPr/>
    </dgm:pt>
    <dgm:pt modelId="{3DBC06D4-9D80-4DE9-8CBC-A9D1E60CE84E}" type="pres">
      <dgm:prSet presAssocID="{7C08EC32-733A-47DB-88B4-4DDFE130A54E}" presName="sibTrans" presStyleCnt="0"/>
      <dgm:spPr/>
    </dgm:pt>
    <dgm:pt modelId="{602620E3-80B8-436B-86F9-FE8FD2E44DBD}" type="pres">
      <dgm:prSet presAssocID="{62BA034B-49D8-42AD-A8D8-A1F59BC1FD60}" presName="compNode" presStyleCnt="0"/>
      <dgm:spPr/>
    </dgm:pt>
    <dgm:pt modelId="{31DA58FD-FCED-402A-8FD9-DB3DD0F4AB45}" type="pres">
      <dgm:prSet presAssocID="{62BA034B-49D8-42AD-A8D8-A1F59BC1FD60}" presName="bgRect" presStyleLbl="bgShp" presStyleIdx="4" presStyleCnt="6"/>
      <dgm:spPr/>
    </dgm:pt>
    <dgm:pt modelId="{09D2BAC7-DCBE-408E-B6D6-A85BC5D8860A}" type="pres">
      <dgm:prSet presAssocID="{62BA034B-49D8-42AD-A8D8-A1F59BC1FD6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thbrush"/>
        </a:ext>
      </dgm:extLst>
    </dgm:pt>
    <dgm:pt modelId="{8870A515-7D6B-42B5-BA1D-14CBC0BF113F}" type="pres">
      <dgm:prSet presAssocID="{62BA034B-49D8-42AD-A8D8-A1F59BC1FD60}" presName="spaceRect" presStyleCnt="0"/>
      <dgm:spPr/>
    </dgm:pt>
    <dgm:pt modelId="{3D76B8A4-051D-4402-8310-CDC7A0392636}" type="pres">
      <dgm:prSet presAssocID="{62BA034B-49D8-42AD-A8D8-A1F59BC1FD60}" presName="parTx" presStyleLbl="revTx" presStyleIdx="4" presStyleCnt="6">
        <dgm:presLayoutVars>
          <dgm:chMax val="0"/>
          <dgm:chPref val="0"/>
        </dgm:presLayoutVars>
      </dgm:prSet>
      <dgm:spPr/>
    </dgm:pt>
    <dgm:pt modelId="{AD484120-368F-44BF-88E0-B73809CD79BD}" type="pres">
      <dgm:prSet presAssocID="{FC183E1F-06C7-4FB3-9C3C-952C66DC5DBA}" presName="sibTrans" presStyleCnt="0"/>
      <dgm:spPr/>
    </dgm:pt>
    <dgm:pt modelId="{540BEEF6-DEE4-48DC-A95D-D91CF7A84853}" type="pres">
      <dgm:prSet presAssocID="{42B4B787-06A2-4410-B321-E66AC3C0868B}" presName="compNode" presStyleCnt="0"/>
      <dgm:spPr/>
    </dgm:pt>
    <dgm:pt modelId="{E028B59B-F3DF-4D26-875E-65AFA5D2FBD2}" type="pres">
      <dgm:prSet presAssocID="{42B4B787-06A2-4410-B321-E66AC3C0868B}" presName="bgRect" presStyleLbl="bgShp" presStyleIdx="5" presStyleCnt="6"/>
      <dgm:spPr/>
    </dgm:pt>
    <dgm:pt modelId="{91CA884E-C943-40DF-AA99-6FED7FD904EC}" type="pres">
      <dgm:prSet presAssocID="{42B4B787-06A2-4410-B321-E66AC3C0868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FECF0C75-1247-4574-B0D7-124930059129}" type="pres">
      <dgm:prSet presAssocID="{42B4B787-06A2-4410-B321-E66AC3C0868B}" presName="spaceRect" presStyleCnt="0"/>
      <dgm:spPr/>
    </dgm:pt>
    <dgm:pt modelId="{09AB5B90-5B68-4102-85B4-84BC5AC0F10F}" type="pres">
      <dgm:prSet presAssocID="{42B4B787-06A2-4410-B321-E66AC3C0868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E228D00-1FB6-41BE-8755-1B6EA4EE0C5A}" srcId="{D29AC836-1CB0-4A6F-95A5-DF459D633419}" destId="{42B4B787-06A2-4410-B321-E66AC3C0868B}" srcOrd="5" destOrd="0" parTransId="{C5721FE9-D47E-40C9-9F0D-98BE742DA3DA}" sibTransId="{89098144-3CDC-4B1D-953B-001523FFE30D}"/>
    <dgm:cxn modelId="{09AC9A27-FC98-4DBA-AA56-201E178E4B20}" srcId="{D29AC836-1CB0-4A6F-95A5-DF459D633419}" destId="{62BA034B-49D8-42AD-A8D8-A1F59BC1FD60}" srcOrd="4" destOrd="0" parTransId="{B7C19785-9BDD-4387-84D9-5F0C07924AB6}" sibTransId="{FC183E1F-06C7-4FB3-9C3C-952C66DC5DBA}"/>
    <dgm:cxn modelId="{D0FA633B-7DF7-4C95-8F3F-27E5027C9CCB}" type="presOf" srcId="{D29AC836-1CB0-4A6F-95A5-DF459D633419}" destId="{5ADFF3E9-A6F1-4B52-B314-593331800149}" srcOrd="0" destOrd="0" presId="urn:microsoft.com/office/officeart/2018/2/layout/IconVerticalSolidList"/>
    <dgm:cxn modelId="{BA256C4B-F996-45D3-8095-DDF548FB50A4}" type="presOf" srcId="{C190DEC6-D683-4E89-B7F1-D1D720D73F1B}" destId="{97C06C70-8CFB-4388-9D83-10025A8E6DC0}" srcOrd="0" destOrd="0" presId="urn:microsoft.com/office/officeart/2018/2/layout/IconVerticalSolidList"/>
    <dgm:cxn modelId="{653DCD77-9BBE-4F2D-9608-79C0EBAB2514}" type="presOf" srcId="{42B4B787-06A2-4410-B321-E66AC3C0868B}" destId="{09AB5B90-5B68-4102-85B4-84BC5AC0F10F}" srcOrd="0" destOrd="0" presId="urn:microsoft.com/office/officeart/2018/2/layout/IconVerticalSolidList"/>
    <dgm:cxn modelId="{8A8D6986-62B9-456A-B4F5-3142E65D2F65}" type="presOf" srcId="{3B59EEE8-FFE3-4EF2-BF73-4B702115BE71}" destId="{B5904971-5656-4ACD-8CE1-D824C15A0F19}" srcOrd="0" destOrd="0" presId="urn:microsoft.com/office/officeart/2018/2/layout/IconVerticalSolidList"/>
    <dgm:cxn modelId="{DC5BAE88-91CD-437A-9D48-F37DE037E557}" srcId="{D29AC836-1CB0-4A6F-95A5-DF459D633419}" destId="{C190DEC6-D683-4E89-B7F1-D1D720D73F1B}" srcOrd="0" destOrd="0" parTransId="{515C897F-5078-411D-9633-9344E0C41D38}" sibTransId="{04D75E94-BFDB-4C96-9F0F-4F150488D779}"/>
    <dgm:cxn modelId="{40995F9B-0F20-4A0A-9672-CC813061B712}" srcId="{D29AC836-1CB0-4A6F-95A5-DF459D633419}" destId="{E9FA9E6E-EEF9-47F8-8BA1-103513553B50}" srcOrd="1" destOrd="0" parTransId="{C2549E1E-E698-45C1-B2A1-A7C14D5E7A80}" sibTransId="{ADF1B1AE-F3BE-4394-AB61-FE3396CAB7E3}"/>
    <dgm:cxn modelId="{680A5EB6-D729-4899-A966-9C51FFFD75C9}" srcId="{D29AC836-1CB0-4A6F-95A5-DF459D633419}" destId="{A17A115A-ED57-4C29-AD4D-CD620AD96D7F}" srcOrd="3" destOrd="0" parTransId="{48CCD567-32C0-4D1A-9A7C-990EA3AC8671}" sibTransId="{7C08EC32-733A-47DB-88B4-4DDFE130A54E}"/>
    <dgm:cxn modelId="{8FF375B7-E95B-4AC8-9459-64F393908149}" type="presOf" srcId="{E9FA9E6E-EEF9-47F8-8BA1-103513553B50}" destId="{F1276815-0E3F-47C0-B21D-D4E827068684}" srcOrd="0" destOrd="0" presId="urn:microsoft.com/office/officeart/2018/2/layout/IconVerticalSolidList"/>
    <dgm:cxn modelId="{7BD3ABD5-9CF2-4E61-A709-DAF1AD130B58}" type="presOf" srcId="{A17A115A-ED57-4C29-AD4D-CD620AD96D7F}" destId="{70A727B6-D500-41C2-BB0F-F1B962191058}" srcOrd="0" destOrd="0" presId="urn:microsoft.com/office/officeart/2018/2/layout/IconVerticalSolidList"/>
    <dgm:cxn modelId="{AB96C1D5-A04A-4095-9E3B-2E130FD95976}" type="presOf" srcId="{62BA034B-49D8-42AD-A8D8-A1F59BC1FD60}" destId="{3D76B8A4-051D-4402-8310-CDC7A0392636}" srcOrd="0" destOrd="0" presId="urn:microsoft.com/office/officeart/2018/2/layout/IconVerticalSolidList"/>
    <dgm:cxn modelId="{4F6A39DB-F5CD-4E9E-B2D6-351906D93FD3}" srcId="{D29AC836-1CB0-4A6F-95A5-DF459D633419}" destId="{3B59EEE8-FFE3-4EF2-BF73-4B702115BE71}" srcOrd="2" destOrd="0" parTransId="{4F122F8E-3FFB-4CE3-A82D-FEAF4248D31A}" sibTransId="{5122F052-BA25-44A3-8A38-CD46A4FF5161}"/>
    <dgm:cxn modelId="{D552C1B0-8BEB-45B5-B5AF-B2FCE1C85570}" type="presParOf" srcId="{5ADFF3E9-A6F1-4B52-B314-593331800149}" destId="{93F8DC87-B656-4023-B5D7-3F5F46A518F1}" srcOrd="0" destOrd="0" presId="urn:microsoft.com/office/officeart/2018/2/layout/IconVerticalSolidList"/>
    <dgm:cxn modelId="{9DE984B7-6432-4B62-8EE8-1872832B3D3C}" type="presParOf" srcId="{93F8DC87-B656-4023-B5D7-3F5F46A518F1}" destId="{62E3FD33-B4AA-4A0A-A53A-F6684A9BD209}" srcOrd="0" destOrd="0" presId="urn:microsoft.com/office/officeart/2018/2/layout/IconVerticalSolidList"/>
    <dgm:cxn modelId="{A4763FF4-EDE6-4A88-B667-B46B55C94330}" type="presParOf" srcId="{93F8DC87-B656-4023-B5D7-3F5F46A518F1}" destId="{46BF95BD-09A4-471F-86E0-A884B4A32A74}" srcOrd="1" destOrd="0" presId="urn:microsoft.com/office/officeart/2018/2/layout/IconVerticalSolidList"/>
    <dgm:cxn modelId="{A06AF589-6388-40BF-A131-1B8516AA2FB1}" type="presParOf" srcId="{93F8DC87-B656-4023-B5D7-3F5F46A518F1}" destId="{6B06109D-D4C3-4B81-9563-BC88BEC52504}" srcOrd="2" destOrd="0" presId="urn:microsoft.com/office/officeart/2018/2/layout/IconVerticalSolidList"/>
    <dgm:cxn modelId="{590BE14A-5072-4D95-9C70-298A8C5B5ECD}" type="presParOf" srcId="{93F8DC87-B656-4023-B5D7-3F5F46A518F1}" destId="{97C06C70-8CFB-4388-9D83-10025A8E6DC0}" srcOrd="3" destOrd="0" presId="urn:microsoft.com/office/officeart/2018/2/layout/IconVerticalSolidList"/>
    <dgm:cxn modelId="{810FDB96-076D-459F-A449-2840D002B57E}" type="presParOf" srcId="{5ADFF3E9-A6F1-4B52-B314-593331800149}" destId="{F63CC95D-71F5-45A7-8865-9B0A085BB324}" srcOrd="1" destOrd="0" presId="urn:microsoft.com/office/officeart/2018/2/layout/IconVerticalSolidList"/>
    <dgm:cxn modelId="{24FFB44C-D926-4C96-B0F0-E4C84F3D4A75}" type="presParOf" srcId="{5ADFF3E9-A6F1-4B52-B314-593331800149}" destId="{C1D6B1CE-3A13-4FC8-A79A-7FCBF027DDB0}" srcOrd="2" destOrd="0" presId="urn:microsoft.com/office/officeart/2018/2/layout/IconVerticalSolidList"/>
    <dgm:cxn modelId="{F3FB1656-6335-4573-9B4E-A26DE9E7A096}" type="presParOf" srcId="{C1D6B1CE-3A13-4FC8-A79A-7FCBF027DDB0}" destId="{F1B1D69B-A252-4FC8-B873-883267170255}" srcOrd="0" destOrd="0" presId="urn:microsoft.com/office/officeart/2018/2/layout/IconVerticalSolidList"/>
    <dgm:cxn modelId="{48CE17F8-83B8-479A-9ECF-AF0BE4033C52}" type="presParOf" srcId="{C1D6B1CE-3A13-4FC8-A79A-7FCBF027DDB0}" destId="{1BFE6AA7-AAAB-4452-BF5F-F2A234BC1A23}" srcOrd="1" destOrd="0" presId="urn:microsoft.com/office/officeart/2018/2/layout/IconVerticalSolidList"/>
    <dgm:cxn modelId="{165806A2-0388-4564-9EA8-578E1D776F58}" type="presParOf" srcId="{C1D6B1CE-3A13-4FC8-A79A-7FCBF027DDB0}" destId="{55F1AAAC-AD8B-4DCA-BA1B-7638EEAB2790}" srcOrd="2" destOrd="0" presId="urn:microsoft.com/office/officeart/2018/2/layout/IconVerticalSolidList"/>
    <dgm:cxn modelId="{E9A61519-FB6F-4526-8209-70A31EFA4CB6}" type="presParOf" srcId="{C1D6B1CE-3A13-4FC8-A79A-7FCBF027DDB0}" destId="{F1276815-0E3F-47C0-B21D-D4E827068684}" srcOrd="3" destOrd="0" presId="urn:microsoft.com/office/officeart/2018/2/layout/IconVerticalSolidList"/>
    <dgm:cxn modelId="{F5D89129-9666-4663-A516-5E8CD5C386FE}" type="presParOf" srcId="{5ADFF3E9-A6F1-4B52-B314-593331800149}" destId="{6920FB70-EC44-4D56-BD42-2AA00E6BAEE9}" srcOrd="3" destOrd="0" presId="urn:microsoft.com/office/officeart/2018/2/layout/IconVerticalSolidList"/>
    <dgm:cxn modelId="{B1B7576D-C340-4854-93D6-7A68FB956983}" type="presParOf" srcId="{5ADFF3E9-A6F1-4B52-B314-593331800149}" destId="{5123A197-1AF1-4C72-B344-72DB92AC8D55}" srcOrd="4" destOrd="0" presId="urn:microsoft.com/office/officeart/2018/2/layout/IconVerticalSolidList"/>
    <dgm:cxn modelId="{94C49410-55A6-4432-9AE2-E21D183F3A38}" type="presParOf" srcId="{5123A197-1AF1-4C72-B344-72DB92AC8D55}" destId="{3DC12613-FBC6-4319-A0AF-EDCC87951711}" srcOrd="0" destOrd="0" presId="urn:microsoft.com/office/officeart/2018/2/layout/IconVerticalSolidList"/>
    <dgm:cxn modelId="{2C4B1080-E502-4C34-968A-C61E468D6578}" type="presParOf" srcId="{5123A197-1AF1-4C72-B344-72DB92AC8D55}" destId="{A382A404-0534-4BA6-8F81-F675BE65ECD7}" srcOrd="1" destOrd="0" presId="urn:microsoft.com/office/officeart/2018/2/layout/IconVerticalSolidList"/>
    <dgm:cxn modelId="{7F1F7FF9-4962-4F6A-A824-9D8766D6D72F}" type="presParOf" srcId="{5123A197-1AF1-4C72-B344-72DB92AC8D55}" destId="{ADC6D9CC-2F8E-4670-B8E9-78157DD604BF}" srcOrd="2" destOrd="0" presId="urn:microsoft.com/office/officeart/2018/2/layout/IconVerticalSolidList"/>
    <dgm:cxn modelId="{A9D258AC-0DB7-4669-AE84-75F281BEFD1B}" type="presParOf" srcId="{5123A197-1AF1-4C72-B344-72DB92AC8D55}" destId="{B5904971-5656-4ACD-8CE1-D824C15A0F19}" srcOrd="3" destOrd="0" presId="urn:microsoft.com/office/officeart/2018/2/layout/IconVerticalSolidList"/>
    <dgm:cxn modelId="{CD696FF2-FAE4-4FAF-B916-5C4751AE383B}" type="presParOf" srcId="{5ADFF3E9-A6F1-4B52-B314-593331800149}" destId="{51EDC5CE-A4C7-4861-A800-8A7BE3C9C239}" srcOrd="5" destOrd="0" presId="urn:microsoft.com/office/officeart/2018/2/layout/IconVerticalSolidList"/>
    <dgm:cxn modelId="{6E32D7C1-1BE9-4709-A390-615CE3D26AE8}" type="presParOf" srcId="{5ADFF3E9-A6F1-4B52-B314-593331800149}" destId="{3DCDDB80-426E-43AA-8F25-0CAF9B59907F}" srcOrd="6" destOrd="0" presId="urn:microsoft.com/office/officeart/2018/2/layout/IconVerticalSolidList"/>
    <dgm:cxn modelId="{A244252C-42F0-4C60-AF6A-39A0C12452DC}" type="presParOf" srcId="{3DCDDB80-426E-43AA-8F25-0CAF9B59907F}" destId="{C067D0C8-C9CC-4C85-A1F6-38C5ADCFEC97}" srcOrd="0" destOrd="0" presId="urn:microsoft.com/office/officeart/2018/2/layout/IconVerticalSolidList"/>
    <dgm:cxn modelId="{B428388C-97D3-435E-8E7F-647B4762BADA}" type="presParOf" srcId="{3DCDDB80-426E-43AA-8F25-0CAF9B59907F}" destId="{2CE55469-9602-4153-99C6-1106CD786208}" srcOrd="1" destOrd="0" presId="urn:microsoft.com/office/officeart/2018/2/layout/IconVerticalSolidList"/>
    <dgm:cxn modelId="{4117B362-10B1-48B1-9881-A8167BEBAD01}" type="presParOf" srcId="{3DCDDB80-426E-43AA-8F25-0CAF9B59907F}" destId="{28C4B320-3FF5-42E0-9958-14B7DE5F7E78}" srcOrd="2" destOrd="0" presId="urn:microsoft.com/office/officeart/2018/2/layout/IconVerticalSolidList"/>
    <dgm:cxn modelId="{287E8B84-4550-401E-A5B4-DCDDC1D42089}" type="presParOf" srcId="{3DCDDB80-426E-43AA-8F25-0CAF9B59907F}" destId="{70A727B6-D500-41C2-BB0F-F1B962191058}" srcOrd="3" destOrd="0" presId="urn:microsoft.com/office/officeart/2018/2/layout/IconVerticalSolidList"/>
    <dgm:cxn modelId="{3967DCD3-4030-434D-878C-D3ADFE924128}" type="presParOf" srcId="{5ADFF3E9-A6F1-4B52-B314-593331800149}" destId="{3DBC06D4-9D80-4DE9-8CBC-A9D1E60CE84E}" srcOrd="7" destOrd="0" presId="urn:microsoft.com/office/officeart/2018/2/layout/IconVerticalSolidList"/>
    <dgm:cxn modelId="{8B2BFBF9-B090-407B-B4F7-BF4ACC511760}" type="presParOf" srcId="{5ADFF3E9-A6F1-4B52-B314-593331800149}" destId="{602620E3-80B8-436B-86F9-FE8FD2E44DBD}" srcOrd="8" destOrd="0" presId="urn:microsoft.com/office/officeart/2018/2/layout/IconVerticalSolidList"/>
    <dgm:cxn modelId="{8522E5CE-E4EF-4F42-A5DC-3FCF50465B22}" type="presParOf" srcId="{602620E3-80B8-436B-86F9-FE8FD2E44DBD}" destId="{31DA58FD-FCED-402A-8FD9-DB3DD0F4AB45}" srcOrd="0" destOrd="0" presId="urn:microsoft.com/office/officeart/2018/2/layout/IconVerticalSolidList"/>
    <dgm:cxn modelId="{A7B6BFCE-3444-4091-9357-56CF34363B04}" type="presParOf" srcId="{602620E3-80B8-436B-86F9-FE8FD2E44DBD}" destId="{09D2BAC7-DCBE-408E-B6D6-A85BC5D8860A}" srcOrd="1" destOrd="0" presId="urn:microsoft.com/office/officeart/2018/2/layout/IconVerticalSolidList"/>
    <dgm:cxn modelId="{F1A52DC0-6B0C-4670-A59F-8B98864B50C7}" type="presParOf" srcId="{602620E3-80B8-436B-86F9-FE8FD2E44DBD}" destId="{8870A515-7D6B-42B5-BA1D-14CBC0BF113F}" srcOrd="2" destOrd="0" presId="urn:microsoft.com/office/officeart/2018/2/layout/IconVerticalSolidList"/>
    <dgm:cxn modelId="{F71C2502-605E-4B67-A504-69F93CF9CA61}" type="presParOf" srcId="{602620E3-80B8-436B-86F9-FE8FD2E44DBD}" destId="{3D76B8A4-051D-4402-8310-CDC7A0392636}" srcOrd="3" destOrd="0" presId="urn:microsoft.com/office/officeart/2018/2/layout/IconVerticalSolidList"/>
    <dgm:cxn modelId="{9A1F8B27-707E-428C-B05C-CB79496B0196}" type="presParOf" srcId="{5ADFF3E9-A6F1-4B52-B314-593331800149}" destId="{AD484120-368F-44BF-88E0-B73809CD79BD}" srcOrd="9" destOrd="0" presId="urn:microsoft.com/office/officeart/2018/2/layout/IconVerticalSolidList"/>
    <dgm:cxn modelId="{B8D94B41-6F01-44F0-A330-4BA70DCAB698}" type="presParOf" srcId="{5ADFF3E9-A6F1-4B52-B314-593331800149}" destId="{540BEEF6-DEE4-48DC-A95D-D91CF7A84853}" srcOrd="10" destOrd="0" presId="urn:microsoft.com/office/officeart/2018/2/layout/IconVerticalSolidList"/>
    <dgm:cxn modelId="{93F5BDBE-330C-41E1-A0F5-1564B1ADDCE9}" type="presParOf" srcId="{540BEEF6-DEE4-48DC-A95D-D91CF7A84853}" destId="{E028B59B-F3DF-4D26-875E-65AFA5D2FBD2}" srcOrd="0" destOrd="0" presId="urn:microsoft.com/office/officeart/2018/2/layout/IconVerticalSolidList"/>
    <dgm:cxn modelId="{CC9130E1-4B6F-4E68-88C8-0CB5576F9B6A}" type="presParOf" srcId="{540BEEF6-DEE4-48DC-A95D-D91CF7A84853}" destId="{91CA884E-C943-40DF-AA99-6FED7FD904EC}" srcOrd="1" destOrd="0" presId="urn:microsoft.com/office/officeart/2018/2/layout/IconVerticalSolidList"/>
    <dgm:cxn modelId="{5DA9F6E1-BA6C-4F2E-908B-9848A26C3AF6}" type="presParOf" srcId="{540BEEF6-DEE4-48DC-A95D-D91CF7A84853}" destId="{FECF0C75-1247-4574-B0D7-124930059129}" srcOrd="2" destOrd="0" presId="urn:microsoft.com/office/officeart/2018/2/layout/IconVerticalSolidList"/>
    <dgm:cxn modelId="{FC342E26-B9EB-4D03-88E7-73A956C84D69}" type="presParOf" srcId="{540BEEF6-DEE4-48DC-A95D-D91CF7A84853}" destId="{09AB5B90-5B68-4102-85B4-84BC5AC0F1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A5F1DC-4265-4E98-B774-3D8AF8A677A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43341C-E673-42DA-9C57-01F3C020E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🎧 SIM-enabled streaming</a:t>
          </a:r>
        </a:p>
      </dgm:t>
    </dgm:pt>
    <dgm:pt modelId="{779C57AB-338E-4E4B-8A92-CFE60F52E6D9}" type="parTrans" cxnId="{7D1E6940-1C10-431A-8DBA-52656F4C839C}">
      <dgm:prSet/>
      <dgm:spPr/>
      <dgm:t>
        <a:bodyPr/>
        <a:lstStyle/>
        <a:p>
          <a:endParaRPr lang="en-US"/>
        </a:p>
      </dgm:t>
    </dgm:pt>
    <dgm:pt modelId="{8A94A631-26B5-46AD-AA45-F19AA5F8AC3B}" type="sibTrans" cxnId="{7D1E6940-1C10-431A-8DBA-52656F4C839C}">
      <dgm:prSet/>
      <dgm:spPr/>
      <dgm:t>
        <a:bodyPr/>
        <a:lstStyle/>
        <a:p>
          <a:endParaRPr lang="en-US"/>
        </a:p>
      </dgm:t>
    </dgm:pt>
    <dgm:pt modelId="{7AB2721D-D7FD-4BF1-B920-3858947F3A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📻 FM Radio access</a:t>
          </a:r>
        </a:p>
      </dgm:t>
    </dgm:pt>
    <dgm:pt modelId="{9312E40B-38C7-4F47-A6CB-175A0212F3D4}" type="parTrans" cxnId="{CE34C8BE-79C2-49A6-A406-730D3CDF1D43}">
      <dgm:prSet/>
      <dgm:spPr/>
      <dgm:t>
        <a:bodyPr/>
        <a:lstStyle/>
        <a:p>
          <a:endParaRPr lang="en-US"/>
        </a:p>
      </dgm:t>
    </dgm:pt>
    <dgm:pt modelId="{005C8CD7-1711-4EF8-AD46-2A8401100285}" type="sibTrans" cxnId="{CE34C8BE-79C2-49A6-A406-730D3CDF1D43}">
      <dgm:prSet/>
      <dgm:spPr/>
      <dgm:t>
        <a:bodyPr/>
        <a:lstStyle/>
        <a:p>
          <a:endParaRPr lang="en-US"/>
        </a:p>
      </dgm:t>
    </dgm:pt>
    <dgm:pt modelId="{E50A5CC8-703B-44FF-8816-7D3ACD4E0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🔊 Bluetooth earbuds</a:t>
          </a:r>
        </a:p>
      </dgm:t>
    </dgm:pt>
    <dgm:pt modelId="{8FAC8790-24C9-424B-B6B4-89061F25492E}" type="parTrans" cxnId="{FB51C13D-AAF2-402E-A4AB-FDE6F9280407}">
      <dgm:prSet/>
      <dgm:spPr/>
      <dgm:t>
        <a:bodyPr/>
        <a:lstStyle/>
        <a:p>
          <a:endParaRPr lang="en-US"/>
        </a:p>
      </dgm:t>
    </dgm:pt>
    <dgm:pt modelId="{CD3C6494-C1C5-48C1-8EBE-1A7397D83F8C}" type="sibTrans" cxnId="{FB51C13D-AAF2-402E-A4AB-FDE6F9280407}">
      <dgm:prSet/>
      <dgm:spPr/>
      <dgm:t>
        <a:bodyPr/>
        <a:lstStyle/>
        <a:p>
          <a:endParaRPr lang="en-US"/>
        </a:p>
      </dgm:t>
    </dgm:pt>
    <dgm:pt modelId="{6DDBAAA4-82B5-46DE-B3D7-A2DA9DAA3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📱 Compact digital display</a:t>
          </a:r>
        </a:p>
      </dgm:t>
    </dgm:pt>
    <dgm:pt modelId="{24B92C56-EDFE-4A7B-8800-76B21DFB9F0A}" type="parTrans" cxnId="{7AB62300-5D74-4971-AE82-13584538130B}">
      <dgm:prSet/>
      <dgm:spPr/>
      <dgm:t>
        <a:bodyPr/>
        <a:lstStyle/>
        <a:p>
          <a:endParaRPr lang="en-US"/>
        </a:p>
      </dgm:t>
    </dgm:pt>
    <dgm:pt modelId="{C888F71F-0B16-46E7-9705-1FC07206E0D5}" type="sibTrans" cxnId="{7AB62300-5D74-4971-AE82-13584538130B}">
      <dgm:prSet/>
      <dgm:spPr/>
      <dgm:t>
        <a:bodyPr/>
        <a:lstStyle/>
        <a:p>
          <a:endParaRPr lang="en-US"/>
        </a:p>
      </dgm:t>
    </dgm:pt>
    <dgm:pt modelId="{6813725D-1509-40C6-83C0-B0C83F22E6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🔋 Long battery life</a:t>
          </a:r>
        </a:p>
      </dgm:t>
    </dgm:pt>
    <dgm:pt modelId="{2B0B6D6E-2251-4A17-89C8-56DF4FD33E5D}" type="parTrans" cxnId="{B0E71A60-41BC-46D6-8669-B66FEE1F192A}">
      <dgm:prSet/>
      <dgm:spPr/>
      <dgm:t>
        <a:bodyPr/>
        <a:lstStyle/>
        <a:p>
          <a:endParaRPr lang="en-US"/>
        </a:p>
      </dgm:t>
    </dgm:pt>
    <dgm:pt modelId="{8829C017-CD13-4454-B78E-662C77D8F159}" type="sibTrans" cxnId="{B0E71A60-41BC-46D6-8669-B66FEE1F192A}">
      <dgm:prSet/>
      <dgm:spPr/>
      <dgm:t>
        <a:bodyPr/>
        <a:lstStyle/>
        <a:p>
          <a:endParaRPr lang="en-US"/>
        </a:p>
      </dgm:t>
    </dgm:pt>
    <dgm:pt modelId="{1E995F6C-AACD-4FD8-9807-072E8112800B}" type="pres">
      <dgm:prSet presAssocID="{22A5F1DC-4265-4E98-B774-3D8AF8A677AC}" presName="root" presStyleCnt="0">
        <dgm:presLayoutVars>
          <dgm:dir/>
          <dgm:resizeHandles val="exact"/>
        </dgm:presLayoutVars>
      </dgm:prSet>
      <dgm:spPr/>
    </dgm:pt>
    <dgm:pt modelId="{41416DD4-D703-4CB1-AD3F-9309B25105B5}" type="pres">
      <dgm:prSet presAssocID="{1043341C-E673-42DA-9C57-01F3C020E89C}" presName="compNode" presStyleCnt="0"/>
      <dgm:spPr/>
    </dgm:pt>
    <dgm:pt modelId="{E9FC3714-FE9A-432D-A19E-1CA94CFD333D}" type="pres">
      <dgm:prSet presAssocID="{1043341C-E673-42DA-9C57-01F3C020E8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A2108F8C-FFD7-4681-B993-6E5FE45316DA}" type="pres">
      <dgm:prSet presAssocID="{1043341C-E673-42DA-9C57-01F3C020E89C}" presName="spaceRect" presStyleCnt="0"/>
      <dgm:spPr/>
    </dgm:pt>
    <dgm:pt modelId="{44DF5F7E-049F-4CAE-B073-617310DB1F78}" type="pres">
      <dgm:prSet presAssocID="{1043341C-E673-42DA-9C57-01F3C020E89C}" presName="textRect" presStyleLbl="revTx" presStyleIdx="0" presStyleCnt="5">
        <dgm:presLayoutVars>
          <dgm:chMax val="1"/>
          <dgm:chPref val="1"/>
        </dgm:presLayoutVars>
      </dgm:prSet>
      <dgm:spPr/>
    </dgm:pt>
    <dgm:pt modelId="{19ABFCDA-9036-4FAC-8A03-0D773B792159}" type="pres">
      <dgm:prSet presAssocID="{8A94A631-26B5-46AD-AA45-F19AA5F8AC3B}" presName="sibTrans" presStyleCnt="0"/>
      <dgm:spPr/>
    </dgm:pt>
    <dgm:pt modelId="{7C49AB80-7167-4C0A-9C26-31AFF1942250}" type="pres">
      <dgm:prSet presAssocID="{7AB2721D-D7FD-4BF1-B920-3858947F3AE8}" presName="compNode" presStyleCnt="0"/>
      <dgm:spPr/>
    </dgm:pt>
    <dgm:pt modelId="{66EFB03C-3473-4296-912D-F2B2FF94707D}" type="pres">
      <dgm:prSet presAssocID="{7AB2721D-D7FD-4BF1-B920-3858947F3A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66D6A8E8-4B59-455F-9838-51775AFDADDD}" type="pres">
      <dgm:prSet presAssocID="{7AB2721D-D7FD-4BF1-B920-3858947F3AE8}" presName="spaceRect" presStyleCnt="0"/>
      <dgm:spPr/>
    </dgm:pt>
    <dgm:pt modelId="{FD8D9548-22D3-4B16-89AD-74C4A839B793}" type="pres">
      <dgm:prSet presAssocID="{7AB2721D-D7FD-4BF1-B920-3858947F3AE8}" presName="textRect" presStyleLbl="revTx" presStyleIdx="1" presStyleCnt="5">
        <dgm:presLayoutVars>
          <dgm:chMax val="1"/>
          <dgm:chPref val="1"/>
        </dgm:presLayoutVars>
      </dgm:prSet>
      <dgm:spPr/>
    </dgm:pt>
    <dgm:pt modelId="{5201ABD1-886C-4CFC-AAF4-C3E5C04489B5}" type="pres">
      <dgm:prSet presAssocID="{005C8CD7-1711-4EF8-AD46-2A8401100285}" presName="sibTrans" presStyleCnt="0"/>
      <dgm:spPr/>
    </dgm:pt>
    <dgm:pt modelId="{750DAFCD-C1D7-4C53-9672-01DB26E62058}" type="pres">
      <dgm:prSet presAssocID="{E50A5CC8-703B-44FF-8816-7D3ACD4E0BFE}" presName="compNode" presStyleCnt="0"/>
      <dgm:spPr/>
    </dgm:pt>
    <dgm:pt modelId="{39869E18-025A-4503-AB5B-07D35D54969C}" type="pres">
      <dgm:prSet presAssocID="{E50A5CC8-703B-44FF-8816-7D3ACD4E0B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A327F1F4-AC55-4E97-9105-13A05EAF3068}" type="pres">
      <dgm:prSet presAssocID="{E50A5CC8-703B-44FF-8816-7D3ACD4E0BFE}" presName="spaceRect" presStyleCnt="0"/>
      <dgm:spPr/>
    </dgm:pt>
    <dgm:pt modelId="{69E24CAE-380F-4812-87BF-AC136A5EE849}" type="pres">
      <dgm:prSet presAssocID="{E50A5CC8-703B-44FF-8816-7D3ACD4E0BFE}" presName="textRect" presStyleLbl="revTx" presStyleIdx="2" presStyleCnt="5">
        <dgm:presLayoutVars>
          <dgm:chMax val="1"/>
          <dgm:chPref val="1"/>
        </dgm:presLayoutVars>
      </dgm:prSet>
      <dgm:spPr/>
    </dgm:pt>
    <dgm:pt modelId="{2D9CE7F3-4B6B-4C28-A568-72C100706532}" type="pres">
      <dgm:prSet presAssocID="{CD3C6494-C1C5-48C1-8EBE-1A7397D83F8C}" presName="sibTrans" presStyleCnt="0"/>
      <dgm:spPr/>
    </dgm:pt>
    <dgm:pt modelId="{82934CB5-334E-4EF0-A719-14AF68F69A36}" type="pres">
      <dgm:prSet presAssocID="{6DDBAAA4-82B5-46DE-B3D7-A2DA9DAA3211}" presName="compNode" presStyleCnt="0"/>
      <dgm:spPr/>
    </dgm:pt>
    <dgm:pt modelId="{D6D59E8A-61B1-47D6-AD11-4AFC01FD9825}" type="pres">
      <dgm:prSet presAssocID="{6DDBAAA4-82B5-46DE-B3D7-A2DA9DAA32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4E2D47B-71DB-4F94-9151-1125AE6DDE3B}" type="pres">
      <dgm:prSet presAssocID="{6DDBAAA4-82B5-46DE-B3D7-A2DA9DAA3211}" presName="spaceRect" presStyleCnt="0"/>
      <dgm:spPr/>
    </dgm:pt>
    <dgm:pt modelId="{732D2EDD-D5A0-4111-883D-E4073C220F4A}" type="pres">
      <dgm:prSet presAssocID="{6DDBAAA4-82B5-46DE-B3D7-A2DA9DAA3211}" presName="textRect" presStyleLbl="revTx" presStyleIdx="3" presStyleCnt="5">
        <dgm:presLayoutVars>
          <dgm:chMax val="1"/>
          <dgm:chPref val="1"/>
        </dgm:presLayoutVars>
      </dgm:prSet>
      <dgm:spPr/>
    </dgm:pt>
    <dgm:pt modelId="{ECFEA510-9440-4DEA-B757-B4C7B0472803}" type="pres">
      <dgm:prSet presAssocID="{C888F71F-0B16-46E7-9705-1FC07206E0D5}" presName="sibTrans" presStyleCnt="0"/>
      <dgm:spPr/>
    </dgm:pt>
    <dgm:pt modelId="{99E3FE5D-AAAA-48EA-9E88-B90B92860C7E}" type="pres">
      <dgm:prSet presAssocID="{6813725D-1509-40C6-83C0-B0C83F22E626}" presName="compNode" presStyleCnt="0"/>
      <dgm:spPr/>
    </dgm:pt>
    <dgm:pt modelId="{C27777D9-2F73-47C7-BCB6-EA96F1AE3A1A}" type="pres">
      <dgm:prSet presAssocID="{6813725D-1509-40C6-83C0-B0C83F22E6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0FF75EF7-7CF2-4731-9910-7E9F2F0E9743}" type="pres">
      <dgm:prSet presAssocID="{6813725D-1509-40C6-83C0-B0C83F22E626}" presName="spaceRect" presStyleCnt="0"/>
      <dgm:spPr/>
    </dgm:pt>
    <dgm:pt modelId="{FC9C27D3-55A1-4B8A-8F65-7BB4289DB371}" type="pres">
      <dgm:prSet presAssocID="{6813725D-1509-40C6-83C0-B0C83F22E62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AB62300-5D74-4971-AE82-13584538130B}" srcId="{22A5F1DC-4265-4E98-B774-3D8AF8A677AC}" destId="{6DDBAAA4-82B5-46DE-B3D7-A2DA9DAA3211}" srcOrd="3" destOrd="0" parTransId="{24B92C56-EDFE-4A7B-8800-76B21DFB9F0A}" sibTransId="{C888F71F-0B16-46E7-9705-1FC07206E0D5}"/>
    <dgm:cxn modelId="{E071530F-AF6A-4850-9D92-F701A7D14DC3}" type="presOf" srcId="{E50A5CC8-703B-44FF-8816-7D3ACD4E0BFE}" destId="{69E24CAE-380F-4812-87BF-AC136A5EE849}" srcOrd="0" destOrd="0" presId="urn:microsoft.com/office/officeart/2018/2/layout/IconLabelList"/>
    <dgm:cxn modelId="{44563010-3337-4DC3-A8F8-061B31068985}" type="presOf" srcId="{1043341C-E673-42DA-9C57-01F3C020E89C}" destId="{44DF5F7E-049F-4CAE-B073-617310DB1F78}" srcOrd="0" destOrd="0" presId="urn:microsoft.com/office/officeart/2018/2/layout/IconLabelList"/>
    <dgm:cxn modelId="{191B4D18-AB7A-4111-8811-84DCC28EE670}" type="presOf" srcId="{7AB2721D-D7FD-4BF1-B920-3858947F3AE8}" destId="{FD8D9548-22D3-4B16-89AD-74C4A839B793}" srcOrd="0" destOrd="0" presId="urn:microsoft.com/office/officeart/2018/2/layout/IconLabelList"/>
    <dgm:cxn modelId="{FB51C13D-AAF2-402E-A4AB-FDE6F9280407}" srcId="{22A5F1DC-4265-4E98-B774-3D8AF8A677AC}" destId="{E50A5CC8-703B-44FF-8816-7D3ACD4E0BFE}" srcOrd="2" destOrd="0" parTransId="{8FAC8790-24C9-424B-B6B4-89061F25492E}" sibTransId="{CD3C6494-C1C5-48C1-8EBE-1A7397D83F8C}"/>
    <dgm:cxn modelId="{7D1E6940-1C10-431A-8DBA-52656F4C839C}" srcId="{22A5F1DC-4265-4E98-B774-3D8AF8A677AC}" destId="{1043341C-E673-42DA-9C57-01F3C020E89C}" srcOrd="0" destOrd="0" parTransId="{779C57AB-338E-4E4B-8A92-CFE60F52E6D9}" sibTransId="{8A94A631-26B5-46AD-AA45-F19AA5F8AC3B}"/>
    <dgm:cxn modelId="{B0E71A60-41BC-46D6-8669-B66FEE1F192A}" srcId="{22A5F1DC-4265-4E98-B774-3D8AF8A677AC}" destId="{6813725D-1509-40C6-83C0-B0C83F22E626}" srcOrd="4" destOrd="0" parTransId="{2B0B6D6E-2251-4A17-89C8-56DF4FD33E5D}" sibTransId="{8829C017-CD13-4454-B78E-662C77D8F159}"/>
    <dgm:cxn modelId="{28A4E270-C9DE-4EC6-98E6-4BD2BE8E5F41}" type="presOf" srcId="{22A5F1DC-4265-4E98-B774-3D8AF8A677AC}" destId="{1E995F6C-AACD-4FD8-9807-072E8112800B}" srcOrd="0" destOrd="0" presId="urn:microsoft.com/office/officeart/2018/2/layout/IconLabelList"/>
    <dgm:cxn modelId="{56F18186-CA5F-4B9A-B302-947CE0CEA020}" type="presOf" srcId="{6DDBAAA4-82B5-46DE-B3D7-A2DA9DAA3211}" destId="{732D2EDD-D5A0-4111-883D-E4073C220F4A}" srcOrd="0" destOrd="0" presId="urn:microsoft.com/office/officeart/2018/2/layout/IconLabelList"/>
    <dgm:cxn modelId="{CE34C8BE-79C2-49A6-A406-730D3CDF1D43}" srcId="{22A5F1DC-4265-4E98-B774-3D8AF8A677AC}" destId="{7AB2721D-D7FD-4BF1-B920-3858947F3AE8}" srcOrd="1" destOrd="0" parTransId="{9312E40B-38C7-4F47-A6CB-175A0212F3D4}" sibTransId="{005C8CD7-1711-4EF8-AD46-2A8401100285}"/>
    <dgm:cxn modelId="{0029DFFC-AD91-44DC-8BF4-BF400F703262}" type="presOf" srcId="{6813725D-1509-40C6-83C0-B0C83F22E626}" destId="{FC9C27D3-55A1-4B8A-8F65-7BB4289DB371}" srcOrd="0" destOrd="0" presId="urn:microsoft.com/office/officeart/2018/2/layout/IconLabelList"/>
    <dgm:cxn modelId="{3C55CA2D-9302-4E78-92E9-8AF091AC8D5A}" type="presParOf" srcId="{1E995F6C-AACD-4FD8-9807-072E8112800B}" destId="{41416DD4-D703-4CB1-AD3F-9309B25105B5}" srcOrd="0" destOrd="0" presId="urn:microsoft.com/office/officeart/2018/2/layout/IconLabelList"/>
    <dgm:cxn modelId="{F9F9C4A4-73B4-440D-82E0-2F3DDC7A33E5}" type="presParOf" srcId="{41416DD4-D703-4CB1-AD3F-9309B25105B5}" destId="{E9FC3714-FE9A-432D-A19E-1CA94CFD333D}" srcOrd="0" destOrd="0" presId="urn:microsoft.com/office/officeart/2018/2/layout/IconLabelList"/>
    <dgm:cxn modelId="{2ABC6C9B-93EC-484B-9122-92FB067C8B4C}" type="presParOf" srcId="{41416DD4-D703-4CB1-AD3F-9309B25105B5}" destId="{A2108F8C-FFD7-4681-B993-6E5FE45316DA}" srcOrd="1" destOrd="0" presId="urn:microsoft.com/office/officeart/2018/2/layout/IconLabelList"/>
    <dgm:cxn modelId="{67346629-A4BD-4DD0-811C-57D3CC54B130}" type="presParOf" srcId="{41416DD4-D703-4CB1-AD3F-9309B25105B5}" destId="{44DF5F7E-049F-4CAE-B073-617310DB1F78}" srcOrd="2" destOrd="0" presId="urn:microsoft.com/office/officeart/2018/2/layout/IconLabelList"/>
    <dgm:cxn modelId="{1D76C54B-AEEF-4001-B123-CAD1FD5C1953}" type="presParOf" srcId="{1E995F6C-AACD-4FD8-9807-072E8112800B}" destId="{19ABFCDA-9036-4FAC-8A03-0D773B792159}" srcOrd="1" destOrd="0" presId="urn:microsoft.com/office/officeart/2018/2/layout/IconLabelList"/>
    <dgm:cxn modelId="{B58F6D19-1D30-4BFB-93CE-577FEE29E84B}" type="presParOf" srcId="{1E995F6C-AACD-4FD8-9807-072E8112800B}" destId="{7C49AB80-7167-4C0A-9C26-31AFF1942250}" srcOrd="2" destOrd="0" presId="urn:microsoft.com/office/officeart/2018/2/layout/IconLabelList"/>
    <dgm:cxn modelId="{30321C97-7C76-4F9A-AFFE-8BF6E698BD3A}" type="presParOf" srcId="{7C49AB80-7167-4C0A-9C26-31AFF1942250}" destId="{66EFB03C-3473-4296-912D-F2B2FF94707D}" srcOrd="0" destOrd="0" presId="urn:microsoft.com/office/officeart/2018/2/layout/IconLabelList"/>
    <dgm:cxn modelId="{38D7144D-1556-4C77-949B-D76160A75268}" type="presParOf" srcId="{7C49AB80-7167-4C0A-9C26-31AFF1942250}" destId="{66D6A8E8-4B59-455F-9838-51775AFDADDD}" srcOrd="1" destOrd="0" presId="urn:microsoft.com/office/officeart/2018/2/layout/IconLabelList"/>
    <dgm:cxn modelId="{BB5E5B73-9751-4863-8FE6-1DE1E11BB9FA}" type="presParOf" srcId="{7C49AB80-7167-4C0A-9C26-31AFF1942250}" destId="{FD8D9548-22D3-4B16-89AD-74C4A839B793}" srcOrd="2" destOrd="0" presId="urn:microsoft.com/office/officeart/2018/2/layout/IconLabelList"/>
    <dgm:cxn modelId="{A4D4A950-15E3-47DD-B246-FDE034D08800}" type="presParOf" srcId="{1E995F6C-AACD-4FD8-9807-072E8112800B}" destId="{5201ABD1-886C-4CFC-AAF4-C3E5C04489B5}" srcOrd="3" destOrd="0" presId="urn:microsoft.com/office/officeart/2018/2/layout/IconLabelList"/>
    <dgm:cxn modelId="{05E92A77-CE19-40A8-85FD-BE4C60F47C14}" type="presParOf" srcId="{1E995F6C-AACD-4FD8-9807-072E8112800B}" destId="{750DAFCD-C1D7-4C53-9672-01DB26E62058}" srcOrd="4" destOrd="0" presId="urn:microsoft.com/office/officeart/2018/2/layout/IconLabelList"/>
    <dgm:cxn modelId="{7C22E842-7A72-4FB1-9D68-D5CB96506C3D}" type="presParOf" srcId="{750DAFCD-C1D7-4C53-9672-01DB26E62058}" destId="{39869E18-025A-4503-AB5B-07D35D54969C}" srcOrd="0" destOrd="0" presId="urn:microsoft.com/office/officeart/2018/2/layout/IconLabelList"/>
    <dgm:cxn modelId="{24711769-1740-493E-A24B-7FC672840AC7}" type="presParOf" srcId="{750DAFCD-C1D7-4C53-9672-01DB26E62058}" destId="{A327F1F4-AC55-4E97-9105-13A05EAF3068}" srcOrd="1" destOrd="0" presId="urn:microsoft.com/office/officeart/2018/2/layout/IconLabelList"/>
    <dgm:cxn modelId="{5C61B3BB-D3BF-42B1-9EB7-32B7D7F2BC15}" type="presParOf" srcId="{750DAFCD-C1D7-4C53-9672-01DB26E62058}" destId="{69E24CAE-380F-4812-87BF-AC136A5EE849}" srcOrd="2" destOrd="0" presId="urn:microsoft.com/office/officeart/2018/2/layout/IconLabelList"/>
    <dgm:cxn modelId="{DB37D1DD-4B5C-415E-AA7E-2F1ECB45665E}" type="presParOf" srcId="{1E995F6C-AACD-4FD8-9807-072E8112800B}" destId="{2D9CE7F3-4B6B-4C28-A568-72C100706532}" srcOrd="5" destOrd="0" presId="urn:microsoft.com/office/officeart/2018/2/layout/IconLabelList"/>
    <dgm:cxn modelId="{85CB843B-E084-4BFC-A796-2DFD023DF778}" type="presParOf" srcId="{1E995F6C-AACD-4FD8-9807-072E8112800B}" destId="{82934CB5-334E-4EF0-A719-14AF68F69A36}" srcOrd="6" destOrd="0" presId="urn:microsoft.com/office/officeart/2018/2/layout/IconLabelList"/>
    <dgm:cxn modelId="{BCDBF0A7-D029-4257-B501-D3EA4E0CEF1F}" type="presParOf" srcId="{82934CB5-334E-4EF0-A719-14AF68F69A36}" destId="{D6D59E8A-61B1-47D6-AD11-4AFC01FD9825}" srcOrd="0" destOrd="0" presId="urn:microsoft.com/office/officeart/2018/2/layout/IconLabelList"/>
    <dgm:cxn modelId="{FC0A0B42-A65E-4F88-A081-AB5200A9B26F}" type="presParOf" srcId="{82934CB5-334E-4EF0-A719-14AF68F69A36}" destId="{74E2D47B-71DB-4F94-9151-1125AE6DDE3B}" srcOrd="1" destOrd="0" presId="urn:microsoft.com/office/officeart/2018/2/layout/IconLabelList"/>
    <dgm:cxn modelId="{B94A908C-9B3F-4B16-B4BA-2A1E0325E582}" type="presParOf" srcId="{82934CB5-334E-4EF0-A719-14AF68F69A36}" destId="{732D2EDD-D5A0-4111-883D-E4073C220F4A}" srcOrd="2" destOrd="0" presId="urn:microsoft.com/office/officeart/2018/2/layout/IconLabelList"/>
    <dgm:cxn modelId="{00FE7286-C807-4134-97C8-39E521FE57C4}" type="presParOf" srcId="{1E995F6C-AACD-4FD8-9807-072E8112800B}" destId="{ECFEA510-9440-4DEA-B757-B4C7B0472803}" srcOrd="7" destOrd="0" presId="urn:microsoft.com/office/officeart/2018/2/layout/IconLabelList"/>
    <dgm:cxn modelId="{53048522-4183-45E7-AF3E-7348759AAFE5}" type="presParOf" srcId="{1E995F6C-AACD-4FD8-9807-072E8112800B}" destId="{99E3FE5D-AAAA-48EA-9E88-B90B92860C7E}" srcOrd="8" destOrd="0" presId="urn:microsoft.com/office/officeart/2018/2/layout/IconLabelList"/>
    <dgm:cxn modelId="{F6D815F0-EF00-40A5-A4D8-187E77288263}" type="presParOf" srcId="{99E3FE5D-AAAA-48EA-9E88-B90B92860C7E}" destId="{C27777D9-2F73-47C7-BCB6-EA96F1AE3A1A}" srcOrd="0" destOrd="0" presId="urn:microsoft.com/office/officeart/2018/2/layout/IconLabelList"/>
    <dgm:cxn modelId="{39E34806-FE01-4CC9-8804-CCC3C4B1D81A}" type="presParOf" srcId="{99E3FE5D-AAAA-48EA-9E88-B90B92860C7E}" destId="{0FF75EF7-7CF2-4731-9910-7E9F2F0E9743}" srcOrd="1" destOrd="0" presId="urn:microsoft.com/office/officeart/2018/2/layout/IconLabelList"/>
    <dgm:cxn modelId="{A340FA9B-25A3-44AD-9A19-E4CB6B2BCE09}" type="presParOf" srcId="{99E3FE5D-AAAA-48EA-9E88-B90B92860C7E}" destId="{FC9C27D3-55A1-4B8A-8F65-7BB4289DB3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2C95A-7574-445B-AA20-01F0150F7550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468962-20A2-4E57-B267-C5E47BCCCF37}">
      <dgm:prSet/>
      <dgm:spPr/>
      <dgm:t>
        <a:bodyPr/>
        <a:lstStyle/>
        <a:p>
          <a:r>
            <a:rPr lang="en-US"/>
            <a:t>- No WiFi? No Problem!</a:t>
          </a:r>
        </a:p>
      </dgm:t>
    </dgm:pt>
    <dgm:pt modelId="{5C2816F8-890A-4360-8F25-4634BE079799}" type="parTrans" cxnId="{88B44436-02C9-4AD8-805D-30F222A1C5C6}">
      <dgm:prSet/>
      <dgm:spPr/>
      <dgm:t>
        <a:bodyPr/>
        <a:lstStyle/>
        <a:p>
          <a:endParaRPr lang="en-US"/>
        </a:p>
      </dgm:t>
    </dgm:pt>
    <dgm:pt modelId="{EFED758B-CF36-462F-BB72-7BB51D62E114}" type="sibTrans" cxnId="{88B44436-02C9-4AD8-805D-30F222A1C5C6}">
      <dgm:prSet/>
      <dgm:spPr/>
      <dgm:t>
        <a:bodyPr/>
        <a:lstStyle/>
        <a:p>
          <a:endParaRPr lang="en-US"/>
        </a:p>
      </dgm:t>
    </dgm:pt>
    <dgm:pt modelId="{70970E29-A68E-47FF-B5A2-7305D023BB4A}">
      <dgm:prSet/>
      <dgm:spPr/>
      <dgm:t>
        <a:bodyPr/>
        <a:lstStyle/>
        <a:p>
          <a:r>
            <a:rPr lang="en-US"/>
            <a:t>- Works without a phone</a:t>
          </a:r>
        </a:p>
      </dgm:t>
    </dgm:pt>
    <dgm:pt modelId="{B4A08CAF-17AE-43B7-9365-364C4CE5B5E4}" type="parTrans" cxnId="{078A7E8F-1DAD-4131-85C9-B4CFFE3280A6}">
      <dgm:prSet/>
      <dgm:spPr/>
      <dgm:t>
        <a:bodyPr/>
        <a:lstStyle/>
        <a:p>
          <a:endParaRPr lang="en-US"/>
        </a:p>
      </dgm:t>
    </dgm:pt>
    <dgm:pt modelId="{4AB7AF03-3CB2-4AAF-8767-1D600C420660}" type="sibTrans" cxnId="{078A7E8F-1DAD-4131-85C9-B4CFFE3280A6}">
      <dgm:prSet/>
      <dgm:spPr/>
      <dgm:t>
        <a:bodyPr/>
        <a:lstStyle/>
        <a:p>
          <a:endParaRPr lang="en-US"/>
        </a:p>
      </dgm:t>
    </dgm:pt>
    <dgm:pt modelId="{74851A50-0E83-43B4-A546-643C7606B09F}">
      <dgm:prSet/>
      <dgm:spPr/>
      <dgm:t>
        <a:bodyPr/>
        <a:lstStyle/>
        <a:p>
          <a:r>
            <a:rPr lang="en-US"/>
            <a:t>- Lightweight &amp; pocket-friendly</a:t>
          </a:r>
        </a:p>
      </dgm:t>
    </dgm:pt>
    <dgm:pt modelId="{92D3DE1B-6ADE-4CD2-92E8-99D8D67919D2}" type="parTrans" cxnId="{9E7237AC-8957-4DEC-ACF9-22906D1B93C1}">
      <dgm:prSet/>
      <dgm:spPr/>
      <dgm:t>
        <a:bodyPr/>
        <a:lstStyle/>
        <a:p>
          <a:endParaRPr lang="en-US"/>
        </a:p>
      </dgm:t>
    </dgm:pt>
    <dgm:pt modelId="{753865C1-06AE-4DAF-824B-B51096F98A66}" type="sibTrans" cxnId="{9E7237AC-8957-4DEC-ACF9-22906D1B93C1}">
      <dgm:prSet/>
      <dgm:spPr/>
      <dgm:t>
        <a:bodyPr/>
        <a:lstStyle/>
        <a:p>
          <a:endParaRPr lang="en-US"/>
        </a:p>
      </dgm:t>
    </dgm:pt>
    <dgm:pt modelId="{26F43D84-888C-4CAD-9D6F-1D84B6CC05B6}">
      <dgm:prSet/>
      <dgm:spPr/>
      <dgm:t>
        <a:bodyPr/>
        <a:lstStyle/>
        <a:p>
          <a:r>
            <a:rPr lang="en-US"/>
            <a:t>- Great for school, travel, and daily use</a:t>
          </a:r>
        </a:p>
      </dgm:t>
    </dgm:pt>
    <dgm:pt modelId="{4F49C9E2-EAAF-4BEE-8DE9-A0943A62E61E}" type="parTrans" cxnId="{E7616D5A-4B99-42CD-9D57-199E737544CF}">
      <dgm:prSet/>
      <dgm:spPr/>
      <dgm:t>
        <a:bodyPr/>
        <a:lstStyle/>
        <a:p>
          <a:endParaRPr lang="en-US"/>
        </a:p>
      </dgm:t>
    </dgm:pt>
    <dgm:pt modelId="{8F89C4FB-0911-44F6-973B-F975EF43BCC5}" type="sibTrans" cxnId="{E7616D5A-4B99-42CD-9D57-199E737544CF}">
      <dgm:prSet/>
      <dgm:spPr/>
      <dgm:t>
        <a:bodyPr/>
        <a:lstStyle/>
        <a:p>
          <a:endParaRPr lang="en-US"/>
        </a:p>
      </dgm:t>
    </dgm:pt>
    <dgm:pt modelId="{D0E8D6EB-830A-4A3E-AECA-9FABB02F168F}" type="pres">
      <dgm:prSet presAssocID="{A1D2C95A-7574-445B-AA20-01F0150F7550}" presName="matrix" presStyleCnt="0">
        <dgm:presLayoutVars>
          <dgm:chMax val="1"/>
          <dgm:dir/>
          <dgm:resizeHandles val="exact"/>
        </dgm:presLayoutVars>
      </dgm:prSet>
      <dgm:spPr/>
    </dgm:pt>
    <dgm:pt modelId="{2F968062-2EAB-45BC-86DF-E737F7D4C3FE}" type="pres">
      <dgm:prSet presAssocID="{A1D2C95A-7574-445B-AA20-01F0150F7550}" presName="diamond" presStyleLbl="bgShp" presStyleIdx="0" presStyleCnt="1"/>
      <dgm:spPr/>
    </dgm:pt>
    <dgm:pt modelId="{80B8A7D1-4789-443E-80F9-43BE1442113D}" type="pres">
      <dgm:prSet presAssocID="{A1D2C95A-7574-445B-AA20-01F0150F755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415093-5108-4BD6-8CEA-D3F9D68AE383}" type="pres">
      <dgm:prSet presAssocID="{A1D2C95A-7574-445B-AA20-01F0150F755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26F9D9-8054-4BF1-83FC-ABF6D89CB31B}" type="pres">
      <dgm:prSet presAssocID="{A1D2C95A-7574-445B-AA20-01F0150F755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6E35E2-9C32-4A50-8D7E-3DC7EA36B2D8}" type="pres">
      <dgm:prSet presAssocID="{A1D2C95A-7574-445B-AA20-01F0150F755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B44436-02C9-4AD8-805D-30F222A1C5C6}" srcId="{A1D2C95A-7574-445B-AA20-01F0150F7550}" destId="{F2468962-20A2-4E57-B267-C5E47BCCCF37}" srcOrd="0" destOrd="0" parTransId="{5C2816F8-890A-4360-8F25-4634BE079799}" sibTransId="{EFED758B-CF36-462F-BB72-7BB51D62E114}"/>
    <dgm:cxn modelId="{1D15CA77-5525-4E94-B929-A3B35AF6BD49}" type="presOf" srcId="{F2468962-20A2-4E57-B267-C5E47BCCCF37}" destId="{80B8A7D1-4789-443E-80F9-43BE1442113D}" srcOrd="0" destOrd="0" presId="urn:microsoft.com/office/officeart/2005/8/layout/matrix3"/>
    <dgm:cxn modelId="{E7616D5A-4B99-42CD-9D57-199E737544CF}" srcId="{A1D2C95A-7574-445B-AA20-01F0150F7550}" destId="{26F43D84-888C-4CAD-9D6F-1D84B6CC05B6}" srcOrd="3" destOrd="0" parTransId="{4F49C9E2-EAAF-4BEE-8DE9-A0943A62E61E}" sibTransId="{8F89C4FB-0911-44F6-973B-F975EF43BCC5}"/>
    <dgm:cxn modelId="{8C1F038B-2E80-4083-B70F-B4FB03C23A92}" type="presOf" srcId="{26F43D84-888C-4CAD-9D6F-1D84B6CC05B6}" destId="{C76E35E2-9C32-4A50-8D7E-3DC7EA36B2D8}" srcOrd="0" destOrd="0" presId="urn:microsoft.com/office/officeart/2005/8/layout/matrix3"/>
    <dgm:cxn modelId="{078A7E8F-1DAD-4131-85C9-B4CFFE3280A6}" srcId="{A1D2C95A-7574-445B-AA20-01F0150F7550}" destId="{70970E29-A68E-47FF-B5A2-7305D023BB4A}" srcOrd="1" destOrd="0" parTransId="{B4A08CAF-17AE-43B7-9365-364C4CE5B5E4}" sibTransId="{4AB7AF03-3CB2-4AAF-8767-1D600C420660}"/>
    <dgm:cxn modelId="{12E29CA8-DF76-4E80-8F5F-ACF198FCB023}" type="presOf" srcId="{74851A50-0E83-43B4-A546-643C7606B09F}" destId="{1F26F9D9-8054-4BF1-83FC-ABF6D89CB31B}" srcOrd="0" destOrd="0" presId="urn:microsoft.com/office/officeart/2005/8/layout/matrix3"/>
    <dgm:cxn modelId="{9E7237AC-8957-4DEC-ACF9-22906D1B93C1}" srcId="{A1D2C95A-7574-445B-AA20-01F0150F7550}" destId="{74851A50-0E83-43B4-A546-643C7606B09F}" srcOrd="2" destOrd="0" parTransId="{92D3DE1B-6ADE-4CD2-92E8-99D8D67919D2}" sibTransId="{753865C1-06AE-4DAF-824B-B51096F98A66}"/>
    <dgm:cxn modelId="{F713D6C5-6870-4176-B12F-E59515087790}" type="presOf" srcId="{A1D2C95A-7574-445B-AA20-01F0150F7550}" destId="{D0E8D6EB-830A-4A3E-AECA-9FABB02F168F}" srcOrd="0" destOrd="0" presId="urn:microsoft.com/office/officeart/2005/8/layout/matrix3"/>
    <dgm:cxn modelId="{67EA4DD5-CD71-40F0-B512-AD4D28B41CAD}" type="presOf" srcId="{70970E29-A68E-47FF-B5A2-7305D023BB4A}" destId="{BA415093-5108-4BD6-8CEA-D3F9D68AE383}" srcOrd="0" destOrd="0" presId="urn:microsoft.com/office/officeart/2005/8/layout/matrix3"/>
    <dgm:cxn modelId="{24801BB4-E348-4CEC-9D86-D7C91B5AE26D}" type="presParOf" srcId="{D0E8D6EB-830A-4A3E-AECA-9FABB02F168F}" destId="{2F968062-2EAB-45BC-86DF-E737F7D4C3FE}" srcOrd="0" destOrd="0" presId="urn:microsoft.com/office/officeart/2005/8/layout/matrix3"/>
    <dgm:cxn modelId="{C753B187-150F-4ED0-9B71-D129C0BCAC54}" type="presParOf" srcId="{D0E8D6EB-830A-4A3E-AECA-9FABB02F168F}" destId="{80B8A7D1-4789-443E-80F9-43BE1442113D}" srcOrd="1" destOrd="0" presId="urn:microsoft.com/office/officeart/2005/8/layout/matrix3"/>
    <dgm:cxn modelId="{1487FDD0-6051-4A5A-B91E-9F1956223957}" type="presParOf" srcId="{D0E8D6EB-830A-4A3E-AECA-9FABB02F168F}" destId="{BA415093-5108-4BD6-8CEA-D3F9D68AE383}" srcOrd="2" destOrd="0" presId="urn:microsoft.com/office/officeart/2005/8/layout/matrix3"/>
    <dgm:cxn modelId="{458A425D-06F4-4804-9650-1C46DAAA524C}" type="presParOf" srcId="{D0E8D6EB-830A-4A3E-AECA-9FABB02F168F}" destId="{1F26F9D9-8054-4BF1-83FC-ABF6D89CB31B}" srcOrd="3" destOrd="0" presId="urn:microsoft.com/office/officeart/2005/8/layout/matrix3"/>
    <dgm:cxn modelId="{44FDAB47-F37C-40B1-A7D6-A20A2D79D2DC}" type="presParOf" srcId="{D0E8D6EB-830A-4A3E-AECA-9FABB02F168F}" destId="{C76E35E2-9C32-4A50-8D7E-3DC7EA36B2D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9C32D2-E70B-49AD-BA5A-8AE11BECC7C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2085C4A-F9C3-42E1-998B-06297207B9C0}">
      <dgm:prSet/>
      <dgm:spPr/>
      <dgm:t>
        <a:bodyPr/>
        <a:lstStyle/>
        <a:p>
          <a:pPr>
            <a:defRPr cap="all"/>
          </a:pPr>
          <a:r>
            <a:rPr lang="en-US"/>
            <a:t>Feel the Beat, Live the Moment!</a:t>
          </a:r>
        </a:p>
      </dgm:t>
    </dgm:pt>
    <dgm:pt modelId="{519E8520-7966-4D4E-87BB-16FE468736C4}" type="parTrans" cxnId="{F6ED251A-8476-4AF4-A06B-9B34BC7C3460}">
      <dgm:prSet/>
      <dgm:spPr/>
      <dgm:t>
        <a:bodyPr/>
        <a:lstStyle/>
        <a:p>
          <a:endParaRPr lang="en-US"/>
        </a:p>
      </dgm:t>
    </dgm:pt>
    <dgm:pt modelId="{6A68832E-615C-40D4-8DF1-EE99CDFF6576}" type="sibTrans" cxnId="{F6ED251A-8476-4AF4-A06B-9B34BC7C3460}">
      <dgm:prSet/>
      <dgm:spPr/>
      <dgm:t>
        <a:bodyPr/>
        <a:lstStyle/>
        <a:p>
          <a:endParaRPr lang="en-US"/>
        </a:p>
      </dgm:t>
    </dgm:pt>
    <dgm:pt modelId="{1976F125-AD9F-4278-A874-3B5B4F0469E6}">
      <dgm:prSet/>
      <dgm:spPr/>
      <dgm:t>
        <a:bodyPr/>
        <a:lstStyle/>
        <a:p>
          <a:pPr>
            <a:defRPr cap="all"/>
          </a:pPr>
          <a:r>
            <a:rPr lang="en-US"/>
            <a:t>— RawFM</a:t>
          </a:r>
        </a:p>
      </dgm:t>
    </dgm:pt>
    <dgm:pt modelId="{A55FCA22-CC59-4AEC-9348-77AEF7D5A8C0}" type="parTrans" cxnId="{A827445A-29EF-49DE-8C3B-E0B0B3174CE9}">
      <dgm:prSet/>
      <dgm:spPr/>
      <dgm:t>
        <a:bodyPr/>
        <a:lstStyle/>
        <a:p>
          <a:endParaRPr lang="en-US"/>
        </a:p>
      </dgm:t>
    </dgm:pt>
    <dgm:pt modelId="{80ACB93C-378B-453F-B4F5-6CF6B4F19455}" type="sibTrans" cxnId="{A827445A-29EF-49DE-8C3B-E0B0B3174CE9}">
      <dgm:prSet/>
      <dgm:spPr/>
      <dgm:t>
        <a:bodyPr/>
        <a:lstStyle/>
        <a:p>
          <a:endParaRPr lang="en-US"/>
        </a:p>
      </dgm:t>
    </dgm:pt>
    <dgm:pt modelId="{D6AAEAF0-C260-4859-B7AC-E14DD1D677A3}" type="pres">
      <dgm:prSet presAssocID="{6C9C32D2-E70B-49AD-BA5A-8AE11BECC7C4}" presName="root" presStyleCnt="0">
        <dgm:presLayoutVars>
          <dgm:dir/>
          <dgm:resizeHandles val="exact"/>
        </dgm:presLayoutVars>
      </dgm:prSet>
      <dgm:spPr/>
    </dgm:pt>
    <dgm:pt modelId="{DAA798E0-B8D3-4F18-A6B3-37210011F5E4}" type="pres">
      <dgm:prSet presAssocID="{F2085C4A-F9C3-42E1-998B-06297207B9C0}" presName="compNode" presStyleCnt="0"/>
      <dgm:spPr/>
    </dgm:pt>
    <dgm:pt modelId="{FB57AAF4-7981-4D5A-9AA6-43099B567B6B}" type="pres">
      <dgm:prSet presAssocID="{F2085C4A-F9C3-42E1-998B-06297207B9C0}" presName="iconBgRect" presStyleLbl="bgShp" presStyleIdx="0" presStyleCnt="2"/>
      <dgm:spPr/>
    </dgm:pt>
    <dgm:pt modelId="{D30292FE-45EE-40B3-AFD4-7E46A7E4560D}" type="pres">
      <dgm:prSet presAssocID="{F2085C4A-F9C3-42E1-998B-06297207B9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B35B4BC1-2699-43A3-B38A-F7F7E5B439EA}" type="pres">
      <dgm:prSet presAssocID="{F2085C4A-F9C3-42E1-998B-06297207B9C0}" presName="spaceRect" presStyleCnt="0"/>
      <dgm:spPr/>
    </dgm:pt>
    <dgm:pt modelId="{6F44F2C7-7A1C-41EB-AB80-79D6AC7475AE}" type="pres">
      <dgm:prSet presAssocID="{F2085C4A-F9C3-42E1-998B-06297207B9C0}" presName="textRect" presStyleLbl="revTx" presStyleIdx="0" presStyleCnt="2">
        <dgm:presLayoutVars>
          <dgm:chMax val="1"/>
          <dgm:chPref val="1"/>
        </dgm:presLayoutVars>
      </dgm:prSet>
      <dgm:spPr/>
    </dgm:pt>
    <dgm:pt modelId="{E6F6E5FA-177C-46C9-AD32-D757513C8B4A}" type="pres">
      <dgm:prSet presAssocID="{6A68832E-615C-40D4-8DF1-EE99CDFF6576}" presName="sibTrans" presStyleCnt="0"/>
      <dgm:spPr/>
    </dgm:pt>
    <dgm:pt modelId="{D7FA98A9-F8B8-4186-B694-36621E69D1D2}" type="pres">
      <dgm:prSet presAssocID="{1976F125-AD9F-4278-A874-3B5B4F0469E6}" presName="compNode" presStyleCnt="0"/>
      <dgm:spPr/>
    </dgm:pt>
    <dgm:pt modelId="{6271CD2F-10D4-4AC7-8346-2F15EE7EDE6F}" type="pres">
      <dgm:prSet presAssocID="{1976F125-AD9F-4278-A874-3B5B4F0469E6}" presName="iconBgRect" presStyleLbl="bgShp" presStyleIdx="1" presStyleCnt="2"/>
      <dgm:spPr/>
    </dgm:pt>
    <dgm:pt modelId="{672BD43B-4B34-4DBE-8786-55D7D47D0AD4}" type="pres">
      <dgm:prSet presAssocID="{1976F125-AD9F-4278-A874-3B5B4F0469E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etti Ball"/>
        </a:ext>
      </dgm:extLst>
    </dgm:pt>
    <dgm:pt modelId="{17C801CB-7AFF-483B-B428-5677770E1EB6}" type="pres">
      <dgm:prSet presAssocID="{1976F125-AD9F-4278-A874-3B5B4F0469E6}" presName="spaceRect" presStyleCnt="0"/>
      <dgm:spPr/>
    </dgm:pt>
    <dgm:pt modelId="{532CEBED-1A46-44E9-98E2-95D39EA11848}" type="pres">
      <dgm:prSet presAssocID="{1976F125-AD9F-4278-A874-3B5B4F0469E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ED251A-8476-4AF4-A06B-9B34BC7C3460}" srcId="{6C9C32D2-E70B-49AD-BA5A-8AE11BECC7C4}" destId="{F2085C4A-F9C3-42E1-998B-06297207B9C0}" srcOrd="0" destOrd="0" parTransId="{519E8520-7966-4D4E-87BB-16FE468736C4}" sibTransId="{6A68832E-615C-40D4-8DF1-EE99CDFF6576}"/>
    <dgm:cxn modelId="{CD05BA1D-FF3B-44BE-9139-4CF0B8CF2D3D}" type="presOf" srcId="{F2085C4A-F9C3-42E1-998B-06297207B9C0}" destId="{6F44F2C7-7A1C-41EB-AB80-79D6AC7475AE}" srcOrd="0" destOrd="0" presId="urn:microsoft.com/office/officeart/2018/5/layout/IconCircleLabelList"/>
    <dgm:cxn modelId="{A827445A-29EF-49DE-8C3B-E0B0B3174CE9}" srcId="{6C9C32D2-E70B-49AD-BA5A-8AE11BECC7C4}" destId="{1976F125-AD9F-4278-A874-3B5B4F0469E6}" srcOrd="1" destOrd="0" parTransId="{A55FCA22-CC59-4AEC-9348-77AEF7D5A8C0}" sibTransId="{80ACB93C-378B-453F-B4F5-6CF6B4F19455}"/>
    <dgm:cxn modelId="{9FB101C2-B866-4E4C-821E-F7456F4ECDF6}" type="presOf" srcId="{6C9C32D2-E70B-49AD-BA5A-8AE11BECC7C4}" destId="{D6AAEAF0-C260-4859-B7AC-E14DD1D677A3}" srcOrd="0" destOrd="0" presId="urn:microsoft.com/office/officeart/2018/5/layout/IconCircleLabelList"/>
    <dgm:cxn modelId="{1D342CFA-C3C2-4F5C-AA7B-9A1D377325E3}" type="presOf" srcId="{1976F125-AD9F-4278-A874-3B5B4F0469E6}" destId="{532CEBED-1A46-44E9-98E2-95D39EA11848}" srcOrd="0" destOrd="0" presId="urn:microsoft.com/office/officeart/2018/5/layout/IconCircleLabelList"/>
    <dgm:cxn modelId="{8562D9CD-21A0-4F51-831F-6143590C00A2}" type="presParOf" srcId="{D6AAEAF0-C260-4859-B7AC-E14DD1D677A3}" destId="{DAA798E0-B8D3-4F18-A6B3-37210011F5E4}" srcOrd="0" destOrd="0" presId="urn:microsoft.com/office/officeart/2018/5/layout/IconCircleLabelList"/>
    <dgm:cxn modelId="{FE384C9D-9025-4940-8392-90DBF55980CE}" type="presParOf" srcId="{DAA798E0-B8D3-4F18-A6B3-37210011F5E4}" destId="{FB57AAF4-7981-4D5A-9AA6-43099B567B6B}" srcOrd="0" destOrd="0" presId="urn:microsoft.com/office/officeart/2018/5/layout/IconCircleLabelList"/>
    <dgm:cxn modelId="{B57EC32F-0542-42A0-AC99-83D022D9B7D3}" type="presParOf" srcId="{DAA798E0-B8D3-4F18-A6B3-37210011F5E4}" destId="{D30292FE-45EE-40B3-AFD4-7E46A7E4560D}" srcOrd="1" destOrd="0" presId="urn:microsoft.com/office/officeart/2018/5/layout/IconCircleLabelList"/>
    <dgm:cxn modelId="{A9481B36-7860-482E-BEF7-835F75106C5F}" type="presParOf" srcId="{DAA798E0-B8D3-4F18-A6B3-37210011F5E4}" destId="{B35B4BC1-2699-43A3-B38A-F7F7E5B439EA}" srcOrd="2" destOrd="0" presId="urn:microsoft.com/office/officeart/2018/5/layout/IconCircleLabelList"/>
    <dgm:cxn modelId="{F31885A4-65B2-4244-88B8-0D53B9EBB22C}" type="presParOf" srcId="{DAA798E0-B8D3-4F18-A6B3-37210011F5E4}" destId="{6F44F2C7-7A1C-41EB-AB80-79D6AC7475AE}" srcOrd="3" destOrd="0" presId="urn:microsoft.com/office/officeart/2018/5/layout/IconCircleLabelList"/>
    <dgm:cxn modelId="{1A1C91A3-5C18-4EBF-BD9A-B3686B89FF96}" type="presParOf" srcId="{D6AAEAF0-C260-4859-B7AC-E14DD1D677A3}" destId="{E6F6E5FA-177C-46C9-AD32-D757513C8B4A}" srcOrd="1" destOrd="0" presId="urn:microsoft.com/office/officeart/2018/5/layout/IconCircleLabelList"/>
    <dgm:cxn modelId="{B836D609-F5FF-425F-B988-D3F86266F947}" type="presParOf" srcId="{D6AAEAF0-C260-4859-B7AC-E14DD1D677A3}" destId="{D7FA98A9-F8B8-4186-B694-36621E69D1D2}" srcOrd="2" destOrd="0" presId="urn:microsoft.com/office/officeart/2018/5/layout/IconCircleLabelList"/>
    <dgm:cxn modelId="{D1B5C927-E539-4D2C-A418-0871B55AB64A}" type="presParOf" srcId="{D7FA98A9-F8B8-4186-B694-36621E69D1D2}" destId="{6271CD2F-10D4-4AC7-8346-2F15EE7EDE6F}" srcOrd="0" destOrd="0" presId="urn:microsoft.com/office/officeart/2018/5/layout/IconCircleLabelList"/>
    <dgm:cxn modelId="{112ED789-7909-48A5-9CE6-C68F4F80256E}" type="presParOf" srcId="{D7FA98A9-F8B8-4186-B694-36621E69D1D2}" destId="{672BD43B-4B34-4DBE-8786-55D7D47D0AD4}" srcOrd="1" destOrd="0" presId="urn:microsoft.com/office/officeart/2018/5/layout/IconCircleLabelList"/>
    <dgm:cxn modelId="{1D85BDFE-EC71-4E6D-A4A3-74CEA6C73114}" type="presParOf" srcId="{D7FA98A9-F8B8-4186-B694-36621E69D1D2}" destId="{17C801CB-7AFF-483B-B428-5677770E1EB6}" srcOrd="2" destOrd="0" presId="urn:microsoft.com/office/officeart/2018/5/layout/IconCircleLabelList"/>
    <dgm:cxn modelId="{6D4A87D5-1E09-4827-8E5C-D8F189395BAA}" type="presParOf" srcId="{D7FA98A9-F8B8-4186-B694-36621E69D1D2}" destId="{532CEBED-1A46-44E9-98E2-95D39EA1184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3FD33-B4AA-4A0A-A53A-F6684A9BD209}">
      <dsp:nvSpPr>
        <dsp:cNvPr id="0" name=""/>
        <dsp:cNvSpPr/>
      </dsp:nvSpPr>
      <dsp:spPr>
        <a:xfrm>
          <a:off x="0" y="1780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F95BD-09A4-471F-86E0-A884B4A32A74}">
      <dsp:nvSpPr>
        <dsp:cNvPr id="0" name=""/>
        <dsp:cNvSpPr/>
      </dsp:nvSpPr>
      <dsp:spPr>
        <a:xfrm>
          <a:off x="229465" y="172457"/>
          <a:ext cx="417210" cy="417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06C70-8CFB-4388-9D83-10025A8E6DC0}">
      <dsp:nvSpPr>
        <dsp:cNvPr id="0" name=""/>
        <dsp:cNvSpPr/>
      </dsp:nvSpPr>
      <dsp:spPr>
        <a:xfrm>
          <a:off x="876141" y="1780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RawFM is the ultimate portable music companion.</a:t>
          </a:r>
        </a:p>
      </dsp:txBody>
      <dsp:txXfrm>
        <a:off x="876141" y="1780"/>
        <a:ext cx="3519676" cy="758564"/>
      </dsp:txXfrm>
    </dsp:sp>
    <dsp:sp modelId="{F1B1D69B-A252-4FC8-B873-883267170255}">
      <dsp:nvSpPr>
        <dsp:cNvPr id="0" name=""/>
        <dsp:cNvSpPr/>
      </dsp:nvSpPr>
      <dsp:spPr>
        <a:xfrm>
          <a:off x="0" y="949985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E6AA7-AAAB-4452-BF5F-F2A234BC1A23}">
      <dsp:nvSpPr>
        <dsp:cNvPr id="0" name=""/>
        <dsp:cNvSpPr/>
      </dsp:nvSpPr>
      <dsp:spPr>
        <a:xfrm>
          <a:off x="229465" y="1120662"/>
          <a:ext cx="417210" cy="417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76815-0E3F-47C0-B21D-D4E827068684}">
      <dsp:nvSpPr>
        <dsp:cNvPr id="0" name=""/>
        <dsp:cNvSpPr/>
      </dsp:nvSpPr>
      <dsp:spPr>
        <a:xfrm>
          <a:off x="876141" y="949985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Built-in SIM support for streaming</a:t>
          </a:r>
        </a:p>
      </dsp:txBody>
      <dsp:txXfrm>
        <a:off x="876141" y="949985"/>
        <a:ext cx="3519676" cy="758564"/>
      </dsp:txXfrm>
    </dsp:sp>
    <dsp:sp modelId="{3DC12613-FBC6-4319-A0AF-EDCC87951711}">
      <dsp:nvSpPr>
        <dsp:cNvPr id="0" name=""/>
        <dsp:cNvSpPr/>
      </dsp:nvSpPr>
      <dsp:spPr>
        <a:xfrm>
          <a:off x="0" y="1898190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2A404-0534-4BA6-8F81-F675BE65ECD7}">
      <dsp:nvSpPr>
        <dsp:cNvPr id="0" name=""/>
        <dsp:cNvSpPr/>
      </dsp:nvSpPr>
      <dsp:spPr>
        <a:xfrm>
          <a:off x="229465" y="2068867"/>
          <a:ext cx="417210" cy="417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04971-5656-4ACD-8CE1-D824C15A0F19}">
      <dsp:nvSpPr>
        <dsp:cNvPr id="0" name=""/>
        <dsp:cNvSpPr/>
      </dsp:nvSpPr>
      <dsp:spPr>
        <a:xfrm>
          <a:off x="876141" y="1898190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FM Radio access</a:t>
          </a:r>
        </a:p>
      </dsp:txBody>
      <dsp:txXfrm>
        <a:off x="876141" y="1898190"/>
        <a:ext cx="3519676" cy="758564"/>
      </dsp:txXfrm>
    </dsp:sp>
    <dsp:sp modelId="{C067D0C8-C9CC-4C85-A1F6-38C5ADCFEC97}">
      <dsp:nvSpPr>
        <dsp:cNvPr id="0" name=""/>
        <dsp:cNvSpPr/>
      </dsp:nvSpPr>
      <dsp:spPr>
        <a:xfrm>
          <a:off x="0" y="2846395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55469-9602-4153-99C6-1106CD786208}">
      <dsp:nvSpPr>
        <dsp:cNvPr id="0" name=""/>
        <dsp:cNvSpPr/>
      </dsp:nvSpPr>
      <dsp:spPr>
        <a:xfrm>
          <a:off x="229465" y="3017072"/>
          <a:ext cx="417210" cy="4172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727B6-D500-41C2-BB0F-F1B962191058}">
      <dsp:nvSpPr>
        <dsp:cNvPr id="0" name=""/>
        <dsp:cNvSpPr/>
      </dsp:nvSpPr>
      <dsp:spPr>
        <a:xfrm>
          <a:off x="876141" y="2846395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Bluetooth connectivity</a:t>
          </a:r>
        </a:p>
      </dsp:txBody>
      <dsp:txXfrm>
        <a:off x="876141" y="2846395"/>
        <a:ext cx="3519676" cy="758564"/>
      </dsp:txXfrm>
    </dsp:sp>
    <dsp:sp modelId="{31DA58FD-FCED-402A-8FD9-DB3DD0F4AB45}">
      <dsp:nvSpPr>
        <dsp:cNvPr id="0" name=""/>
        <dsp:cNvSpPr/>
      </dsp:nvSpPr>
      <dsp:spPr>
        <a:xfrm>
          <a:off x="0" y="3794600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2BAC7-DCBE-408E-B6D6-A85BC5D8860A}">
      <dsp:nvSpPr>
        <dsp:cNvPr id="0" name=""/>
        <dsp:cNvSpPr/>
      </dsp:nvSpPr>
      <dsp:spPr>
        <a:xfrm>
          <a:off x="229465" y="3965277"/>
          <a:ext cx="417210" cy="4172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6B8A4-051D-4402-8310-CDC7A0392636}">
      <dsp:nvSpPr>
        <dsp:cNvPr id="0" name=""/>
        <dsp:cNvSpPr/>
      </dsp:nvSpPr>
      <dsp:spPr>
        <a:xfrm>
          <a:off x="876141" y="3794600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Stylish earbuds included</a:t>
          </a:r>
        </a:p>
      </dsp:txBody>
      <dsp:txXfrm>
        <a:off x="876141" y="3794600"/>
        <a:ext cx="3519676" cy="758564"/>
      </dsp:txXfrm>
    </dsp:sp>
    <dsp:sp modelId="{E028B59B-F3DF-4D26-875E-65AFA5D2FBD2}">
      <dsp:nvSpPr>
        <dsp:cNvPr id="0" name=""/>
        <dsp:cNvSpPr/>
      </dsp:nvSpPr>
      <dsp:spPr>
        <a:xfrm>
          <a:off x="0" y="4742805"/>
          <a:ext cx="4395818" cy="758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A884E-C943-40DF-AA99-6FED7FD904EC}">
      <dsp:nvSpPr>
        <dsp:cNvPr id="0" name=""/>
        <dsp:cNvSpPr/>
      </dsp:nvSpPr>
      <dsp:spPr>
        <a:xfrm>
          <a:off x="229465" y="4913482"/>
          <a:ext cx="417210" cy="4172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B5B90-5B68-4102-85B4-84BC5AC0F10F}">
      <dsp:nvSpPr>
        <dsp:cNvPr id="0" name=""/>
        <dsp:cNvSpPr/>
      </dsp:nvSpPr>
      <dsp:spPr>
        <a:xfrm>
          <a:off x="876141" y="4742805"/>
          <a:ext cx="3519676" cy="75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81" tIns="80281" rIns="80281" bIns="8028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Compact display for info &amp; control</a:t>
          </a:r>
        </a:p>
      </dsp:txBody>
      <dsp:txXfrm>
        <a:off x="876141" y="4742805"/>
        <a:ext cx="3519676" cy="758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C3714-FE9A-432D-A19E-1CA94CFD333D}">
      <dsp:nvSpPr>
        <dsp:cNvPr id="0" name=""/>
        <dsp:cNvSpPr/>
      </dsp:nvSpPr>
      <dsp:spPr>
        <a:xfrm>
          <a:off x="837493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F5F7E-049F-4CAE-B073-617310DB1F78}">
      <dsp:nvSpPr>
        <dsp:cNvPr id="0" name=""/>
        <dsp:cNvSpPr/>
      </dsp:nvSpPr>
      <dsp:spPr>
        <a:xfrm>
          <a:off x="407751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🎧 SIM-enabled streaming</a:t>
          </a:r>
        </a:p>
      </dsp:txBody>
      <dsp:txXfrm>
        <a:off x="407751" y="1358346"/>
        <a:ext cx="1562695" cy="625078"/>
      </dsp:txXfrm>
    </dsp:sp>
    <dsp:sp modelId="{66EFB03C-3473-4296-912D-F2B2FF94707D}">
      <dsp:nvSpPr>
        <dsp:cNvPr id="0" name=""/>
        <dsp:cNvSpPr/>
      </dsp:nvSpPr>
      <dsp:spPr>
        <a:xfrm>
          <a:off x="2673660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D9548-22D3-4B16-89AD-74C4A839B793}">
      <dsp:nvSpPr>
        <dsp:cNvPr id="0" name=""/>
        <dsp:cNvSpPr/>
      </dsp:nvSpPr>
      <dsp:spPr>
        <a:xfrm>
          <a:off x="2243918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📻 FM Radio access</a:t>
          </a:r>
        </a:p>
      </dsp:txBody>
      <dsp:txXfrm>
        <a:off x="2243918" y="1358346"/>
        <a:ext cx="1562695" cy="625078"/>
      </dsp:txXfrm>
    </dsp:sp>
    <dsp:sp modelId="{39869E18-025A-4503-AB5B-07D35D54969C}">
      <dsp:nvSpPr>
        <dsp:cNvPr id="0" name=""/>
        <dsp:cNvSpPr/>
      </dsp:nvSpPr>
      <dsp:spPr>
        <a:xfrm>
          <a:off x="4509827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24CAE-380F-4812-87BF-AC136A5EE849}">
      <dsp:nvSpPr>
        <dsp:cNvPr id="0" name=""/>
        <dsp:cNvSpPr/>
      </dsp:nvSpPr>
      <dsp:spPr>
        <a:xfrm>
          <a:off x="4080085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🔊 Bluetooth earbuds</a:t>
          </a:r>
        </a:p>
      </dsp:txBody>
      <dsp:txXfrm>
        <a:off x="4080085" y="1358346"/>
        <a:ext cx="1562695" cy="625078"/>
      </dsp:txXfrm>
    </dsp:sp>
    <dsp:sp modelId="{D6D59E8A-61B1-47D6-AD11-4AFC01FD9825}">
      <dsp:nvSpPr>
        <dsp:cNvPr id="0" name=""/>
        <dsp:cNvSpPr/>
      </dsp:nvSpPr>
      <dsp:spPr>
        <a:xfrm>
          <a:off x="6345994" y="393682"/>
          <a:ext cx="703212" cy="7032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D2EDD-D5A0-4111-883D-E4073C220F4A}">
      <dsp:nvSpPr>
        <dsp:cNvPr id="0" name=""/>
        <dsp:cNvSpPr/>
      </dsp:nvSpPr>
      <dsp:spPr>
        <a:xfrm>
          <a:off x="5916252" y="1358346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📱 Compact digital display</a:t>
          </a:r>
        </a:p>
      </dsp:txBody>
      <dsp:txXfrm>
        <a:off x="5916252" y="1358346"/>
        <a:ext cx="1562695" cy="625078"/>
      </dsp:txXfrm>
    </dsp:sp>
    <dsp:sp modelId="{C27777D9-2F73-47C7-BCB6-EA96F1AE3A1A}">
      <dsp:nvSpPr>
        <dsp:cNvPr id="0" name=""/>
        <dsp:cNvSpPr/>
      </dsp:nvSpPr>
      <dsp:spPr>
        <a:xfrm>
          <a:off x="3591743" y="2374098"/>
          <a:ext cx="703212" cy="7032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C27D3-55A1-4B8A-8F65-7BB4289DB371}">
      <dsp:nvSpPr>
        <dsp:cNvPr id="0" name=""/>
        <dsp:cNvSpPr/>
      </dsp:nvSpPr>
      <dsp:spPr>
        <a:xfrm>
          <a:off x="3162002" y="3338763"/>
          <a:ext cx="1562695" cy="625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🔋 Long battery life</a:t>
          </a:r>
        </a:p>
      </dsp:txBody>
      <dsp:txXfrm>
        <a:off x="3162002" y="3338763"/>
        <a:ext cx="1562695" cy="625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68062-2EAB-45BC-86DF-E737F7D4C3FE}">
      <dsp:nvSpPr>
        <dsp:cNvPr id="0" name=""/>
        <dsp:cNvSpPr/>
      </dsp:nvSpPr>
      <dsp:spPr>
        <a:xfrm>
          <a:off x="0" y="890449"/>
          <a:ext cx="4185753" cy="4185753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8A7D1-4789-443E-80F9-43BE1442113D}">
      <dsp:nvSpPr>
        <dsp:cNvPr id="0" name=""/>
        <dsp:cNvSpPr/>
      </dsp:nvSpPr>
      <dsp:spPr>
        <a:xfrm>
          <a:off x="397646" y="1288095"/>
          <a:ext cx="1632443" cy="16324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No WiFi? No Problem!</a:t>
          </a:r>
        </a:p>
      </dsp:txBody>
      <dsp:txXfrm>
        <a:off x="477335" y="1367784"/>
        <a:ext cx="1473065" cy="1473065"/>
      </dsp:txXfrm>
    </dsp:sp>
    <dsp:sp modelId="{BA415093-5108-4BD6-8CEA-D3F9D68AE383}">
      <dsp:nvSpPr>
        <dsp:cNvPr id="0" name=""/>
        <dsp:cNvSpPr/>
      </dsp:nvSpPr>
      <dsp:spPr>
        <a:xfrm>
          <a:off x="2155662" y="1288095"/>
          <a:ext cx="1632443" cy="1632443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Works without a phone</a:t>
          </a:r>
        </a:p>
      </dsp:txBody>
      <dsp:txXfrm>
        <a:off x="2235351" y="1367784"/>
        <a:ext cx="1473065" cy="1473065"/>
      </dsp:txXfrm>
    </dsp:sp>
    <dsp:sp modelId="{1F26F9D9-8054-4BF1-83FC-ABF6D89CB31B}">
      <dsp:nvSpPr>
        <dsp:cNvPr id="0" name=""/>
        <dsp:cNvSpPr/>
      </dsp:nvSpPr>
      <dsp:spPr>
        <a:xfrm>
          <a:off x="397646" y="3046111"/>
          <a:ext cx="1632443" cy="1632443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Lightweight &amp; pocket-friendly</a:t>
          </a:r>
        </a:p>
      </dsp:txBody>
      <dsp:txXfrm>
        <a:off x="477335" y="3125800"/>
        <a:ext cx="1473065" cy="1473065"/>
      </dsp:txXfrm>
    </dsp:sp>
    <dsp:sp modelId="{C76E35E2-9C32-4A50-8D7E-3DC7EA36B2D8}">
      <dsp:nvSpPr>
        <dsp:cNvPr id="0" name=""/>
        <dsp:cNvSpPr/>
      </dsp:nvSpPr>
      <dsp:spPr>
        <a:xfrm>
          <a:off x="2155662" y="3046111"/>
          <a:ext cx="1632443" cy="1632443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Great for school, travel, and daily use</a:t>
          </a:r>
        </a:p>
      </dsp:txBody>
      <dsp:txXfrm>
        <a:off x="2235351" y="3125800"/>
        <a:ext cx="1473065" cy="14730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7AAF4-7981-4D5A-9AA6-43099B567B6B}">
      <dsp:nvSpPr>
        <dsp:cNvPr id="0" name=""/>
        <dsp:cNvSpPr/>
      </dsp:nvSpPr>
      <dsp:spPr>
        <a:xfrm>
          <a:off x="730349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292FE-45EE-40B3-AFD4-7E46A7E4560D}">
      <dsp:nvSpPr>
        <dsp:cNvPr id="0" name=""/>
        <dsp:cNvSpPr/>
      </dsp:nvSpPr>
      <dsp:spPr>
        <a:xfrm>
          <a:off x="1198349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4F2C7-7A1C-41EB-AB80-79D6AC7475AE}">
      <dsp:nvSpPr>
        <dsp:cNvPr id="0" name=""/>
        <dsp:cNvSpPr/>
      </dsp:nvSpPr>
      <dsp:spPr>
        <a:xfrm>
          <a:off x="28349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Feel the Beat, Live the Moment!</a:t>
          </a:r>
        </a:p>
      </dsp:txBody>
      <dsp:txXfrm>
        <a:off x="28349" y="3255669"/>
        <a:ext cx="3600000" cy="720000"/>
      </dsp:txXfrm>
    </dsp:sp>
    <dsp:sp modelId="{6271CD2F-10D4-4AC7-8346-2F15EE7EDE6F}">
      <dsp:nvSpPr>
        <dsp:cNvPr id="0" name=""/>
        <dsp:cNvSpPr/>
      </dsp:nvSpPr>
      <dsp:spPr>
        <a:xfrm>
          <a:off x="496035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BD43B-4B34-4DBE-8786-55D7D47D0AD4}">
      <dsp:nvSpPr>
        <dsp:cNvPr id="0" name=""/>
        <dsp:cNvSpPr/>
      </dsp:nvSpPr>
      <dsp:spPr>
        <a:xfrm>
          <a:off x="542835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CEBED-1A46-44E9-98E2-95D39EA11848}">
      <dsp:nvSpPr>
        <dsp:cNvPr id="0" name=""/>
        <dsp:cNvSpPr/>
      </dsp:nvSpPr>
      <dsp:spPr>
        <a:xfrm>
          <a:off x="425835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— RawFM</a:t>
          </a:r>
        </a:p>
      </dsp:txBody>
      <dsp:txXfrm>
        <a:off x="425835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EA2C0-79EC-48D3-9CAE-178B8046FCA3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59E71-6EFE-4FD5-9169-29CD9A58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16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1BD4BC2B-8B9D-5755-1430-411B0BD6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51" r="24176" b="3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with a play button&#10;&#10;AI-generated content may be incorrect.">
            <a:extLst>
              <a:ext uri="{FF2B5EF4-FFF2-40B4-BE49-F238E27FC236}">
                <a16:creationId xmlns:a16="http://schemas.microsoft.com/office/drawing/2014/main" id="{C6ED7022-56E6-E589-52A2-1E1425464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566" y="675735"/>
            <a:ext cx="5535284" cy="5520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9BB2A-3762-8F29-420C-20AEA3BC7B2D}"/>
              </a:ext>
            </a:extLst>
          </p:cNvPr>
          <p:cNvSpPr txBox="1"/>
          <p:nvPr/>
        </p:nvSpPr>
        <p:spPr>
          <a:xfrm>
            <a:off x="7357797" y="4787872"/>
            <a:ext cx="14496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Kanishk K.R</a:t>
            </a:r>
          </a:p>
          <a:p>
            <a:r>
              <a:rPr lang="en-GB" dirty="0"/>
              <a:t>Lalith Kishore</a:t>
            </a:r>
          </a:p>
          <a:p>
            <a:r>
              <a:rPr lang="en-GB" dirty="0"/>
              <a:t>Aniket Dash</a:t>
            </a:r>
          </a:p>
          <a:p>
            <a:r>
              <a:rPr lang="en-GB" dirty="0"/>
              <a:t>Saksam </a:t>
            </a:r>
          </a:p>
          <a:p>
            <a:r>
              <a:rPr lang="en-GB" dirty="0"/>
              <a:t>Harsh 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2391" y="591829"/>
            <a:ext cx="2954766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7000" kern="1200" dirty="0">
                <a:latin typeface="+mj-lt"/>
                <a:ea typeface="+mj-ea"/>
                <a:cs typeface="+mj-cs"/>
              </a:rPr>
              <a:t>What is </a:t>
            </a:r>
            <a:r>
              <a:rPr lang="en-US" sz="7000" dirty="0">
                <a:latin typeface="+mj-lt"/>
                <a:ea typeface="+mj-ea"/>
                <a:cs typeface="+mj-cs"/>
              </a:rPr>
              <a:t>Raw</a:t>
            </a:r>
            <a:endParaRPr lang="en-US" sz="7000" dirty="0">
              <a:latin typeface="+mj-lt"/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7000" dirty="0">
                <a:latin typeface="+mj-lt"/>
                <a:ea typeface="+mj-ea"/>
                <a:cs typeface="+mj-cs"/>
              </a:rPr>
              <a:t>FM</a:t>
            </a:r>
            <a:r>
              <a:rPr lang="en-US" sz="7000" kern="1200" dirty="0">
                <a:latin typeface="+mj-lt"/>
                <a:ea typeface="+mj-ea"/>
                <a:cs typeface="+mj-cs"/>
              </a:rPr>
              <a:t>?</a:t>
            </a:r>
            <a:endParaRPr lang="en-US" dirty="0"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4833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918" y="821124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63178" y="1336268"/>
            <a:ext cx="95785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5A872A4-8246-A3D2-C0D8-821FA5B31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90396"/>
              </p:ext>
            </p:extLst>
          </p:nvPr>
        </p:nvGraphicFramePr>
        <p:xfrm>
          <a:off x="4119532" y="671805"/>
          <a:ext cx="4395818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0936" y="256032"/>
            <a:ext cx="7879842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6B07C42-E5DA-5F1C-84A0-F0BDC7BE0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56590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erated image">
            <a:extLst>
              <a:ext uri="{FF2B5EF4-FFF2-40B4-BE49-F238E27FC236}">
                <a16:creationId xmlns:a16="http://schemas.microsoft.com/office/drawing/2014/main" id="{88F4DE39-4B81-84DB-D8A1-CC370F5C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D6D39F4D-3826-1607-398F-13A131FD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32CA6A-2533-4944-9534-9A87A2EA6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" y="1170431"/>
            <a:ext cx="3656928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4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Why Choose RawFM?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E44FE1-0DFB-4432-B6F1-7BB65304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9426" y="246028"/>
            <a:ext cx="191621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7C4AD9-61C7-4AB6-AAD1-C303A8BE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0330" y="6522756"/>
            <a:ext cx="8037891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685BF2-60B4-41A0-9B16-61CD8CC7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44791" y="6400800"/>
            <a:ext cx="338328" cy="240175"/>
            <a:chOff x="4089400" y="933450"/>
            <a:chExt cx="338328" cy="34193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B9126E-B366-45E7-A556-442F4D162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B6BA6E-8873-4A6F-9AB0-395D23D7D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A332133-6824-01C0-4035-053CBA58F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540906"/>
              </p:ext>
            </p:extLst>
          </p:nvPr>
        </p:nvGraphicFramePr>
        <p:xfrm>
          <a:off x="4770786" y="210312"/>
          <a:ext cx="4185753" cy="596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emergency medical kit on a dark wood">
            <a:extLst>
              <a:ext uri="{FF2B5EF4-FFF2-40B4-BE49-F238E27FC236}">
                <a16:creationId xmlns:a16="http://schemas.microsoft.com/office/drawing/2014/main" id="{B6011A8B-FABD-564E-D744-7A47D67B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00" r="-2" b="-2"/>
          <a:stretch>
            <a:fillRect/>
          </a:stretch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69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69546" y="1071350"/>
            <a:ext cx="3581371" cy="1242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2400">
                <a:latin typeface="+mj-lt"/>
                <a:ea typeface="+mj-ea"/>
                <a:cs typeface="+mj-cs"/>
              </a:rPr>
              <a:t>🎉 Special Offer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2400">
                <a:latin typeface="+mj-lt"/>
                <a:ea typeface="+mj-ea"/>
                <a:cs typeface="+mj-cs"/>
              </a:rPr>
              <a:t>for Students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8314" y="2524343"/>
            <a:ext cx="3343835" cy="3132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sz="1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💥 20% OFF for first 100 students</a:t>
            </a:r>
            <a:endParaRPr lang="en-US" sz="1700" b="1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rgbClr val="FFFFFF"/>
                </a:solidFill>
              </a:defRPr>
            </a:pPr>
            <a:r>
              <a:rPr lang="en-US" sz="17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🎁 Free pouch with every </a:t>
            </a:r>
            <a:r>
              <a:rPr lang="en-US" sz="17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RawFM</a:t>
            </a:r>
            <a:endParaRPr lang="en-US" sz="1700" b="1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694" y="609600"/>
            <a:ext cx="4029076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25" y="399531"/>
            <a:ext cx="1280813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459863"/>
            <a:ext cx="78867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00CCCC"/>
                </a:solidFill>
              </a:defRPr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DB6ADEF-714F-CB08-F89C-56C410262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023709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130</Words>
  <Application>Microsoft Office PowerPoint</Application>
  <PresentationFormat>On-screen Show (4:3)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Kanishk K.R</dc:creator>
  <cp:keywords/>
  <dc:description>generated using python-pptx</dc:description>
  <cp:lastModifiedBy>Kanishk K.R</cp:lastModifiedBy>
  <cp:revision>46</cp:revision>
  <dcterms:created xsi:type="dcterms:W3CDTF">2013-01-27T09:14:16Z</dcterms:created>
  <dcterms:modified xsi:type="dcterms:W3CDTF">2025-06-10T15:39:25Z</dcterms:modified>
  <cp:category/>
</cp:coreProperties>
</file>